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sldIdLst>
    <p:sldId id="256" r:id="rId3"/>
    <p:sldId id="257" r:id="rId4"/>
    <p:sldId id="259" r:id="rId5"/>
    <p:sldId id="260" r:id="rId6"/>
    <p:sldId id="258" r:id="rId7"/>
    <p:sldId id="263" r:id="rId8"/>
    <p:sldId id="264" r:id="rId9"/>
    <p:sldId id="267" r:id="rId10"/>
    <p:sldId id="268" r:id="rId11"/>
    <p:sldId id="269" r:id="rId12"/>
    <p:sldId id="275" r:id="rId13"/>
    <p:sldId id="276" r:id="rId14"/>
    <p:sldId id="277" r:id="rId15"/>
    <p:sldId id="296" r:id="rId16"/>
    <p:sldId id="303" r:id="rId17"/>
    <p:sldId id="308" r:id="rId18"/>
    <p:sldId id="270" r:id="rId19"/>
    <p:sldId id="271" r:id="rId20"/>
    <p:sldId id="272" r:id="rId21"/>
    <p:sldId id="274" r:id="rId22"/>
    <p:sldId id="302" r:id="rId23"/>
    <p:sldId id="294" r:id="rId24"/>
    <p:sldId id="297" r:id="rId25"/>
    <p:sldId id="278" r:id="rId26"/>
    <p:sldId id="295" r:id="rId27"/>
    <p:sldId id="280" r:id="rId28"/>
    <p:sldId id="281" r:id="rId29"/>
    <p:sldId id="286" r:id="rId30"/>
    <p:sldId id="298" r:id="rId31"/>
    <p:sldId id="299" r:id="rId32"/>
    <p:sldId id="300" r:id="rId33"/>
    <p:sldId id="30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660"/>
  </p:normalViewPr>
  <p:slideViewPr>
    <p:cSldViewPr snapToGrid="0">
      <p:cViewPr varScale="1">
        <p:scale>
          <a:sx n="129" d="100"/>
          <a:sy n="129"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46F7A-CB81-482C-9653-CB593DA472D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D7CB0943-81FA-4523-B976-0B6BBE260F5E}">
      <dgm:prSet phldrT="[Text]"/>
      <dgm:spPr/>
      <dgm:t>
        <a:bodyPr/>
        <a:lstStyle/>
        <a:p>
          <a:r>
            <a:rPr lang="en-US" dirty="0"/>
            <a:t>Person-1</a:t>
          </a:r>
        </a:p>
      </dgm:t>
    </dgm:pt>
    <dgm:pt modelId="{8A1CC9B6-DB65-4D68-9593-3BBC3E299448}" type="parTrans" cxnId="{92C43A7D-1C7E-47AC-991A-F6074EA3C23C}">
      <dgm:prSet/>
      <dgm:spPr/>
      <dgm:t>
        <a:bodyPr/>
        <a:lstStyle/>
        <a:p>
          <a:endParaRPr lang="en-US"/>
        </a:p>
      </dgm:t>
    </dgm:pt>
    <dgm:pt modelId="{968C9781-417D-4A9E-B506-EAF4FF8552E8}" type="sibTrans" cxnId="{92C43A7D-1C7E-47AC-991A-F6074EA3C23C}">
      <dgm:prSet/>
      <dgm:spPr/>
      <dgm:t>
        <a:bodyPr/>
        <a:lstStyle/>
        <a:p>
          <a:endParaRPr lang="en-US"/>
        </a:p>
      </dgm:t>
    </dgm:pt>
    <dgm:pt modelId="{7989470E-63EA-4628-8E5E-9720E105BE85}">
      <dgm:prSet phldrT="[Text]"/>
      <dgm:spPr/>
      <dgm:t>
        <a:bodyPr/>
        <a:lstStyle/>
        <a:p>
          <a:r>
            <a:rPr lang="en-US" dirty="0"/>
            <a:t>Face-1</a:t>
          </a:r>
        </a:p>
      </dgm:t>
    </dgm:pt>
    <dgm:pt modelId="{7A3C0A14-B100-4EB6-8C36-33B96FC14EFA}" type="parTrans" cxnId="{8161FFEA-C46F-459B-9AC4-534A7FC5CDC4}">
      <dgm:prSet/>
      <dgm:spPr/>
      <dgm:t>
        <a:bodyPr/>
        <a:lstStyle/>
        <a:p>
          <a:endParaRPr lang="en-US"/>
        </a:p>
      </dgm:t>
    </dgm:pt>
    <dgm:pt modelId="{BE6B1D9F-DD1F-4F56-B452-1C1522C6A619}" type="sibTrans" cxnId="{8161FFEA-C46F-459B-9AC4-534A7FC5CDC4}">
      <dgm:prSet/>
      <dgm:spPr/>
      <dgm:t>
        <a:bodyPr/>
        <a:lstStyle/>
        <a:p>
          <a:endParaRPr lang="en-US"/>
        </a:p>
      </dgm:t>
    </dgm:pt>
    <dgm:pt modelId="{2F8A1683-D2D7-4D5C-A78D-DB7A07092A4D}">
      <dgm:prSet phldrT="[Text]"/>
      <dgm:spPr/>
      <dgm:t>
        <a:bodyPr/>
        <a:lstStyle/>
        <a:p>
          <a:r>
            <a:rPr lang="en-US" dirty="0"/>
            <a:t>Face-2 </a:t>
          </a:r>
        </a:p>
      </dgm:t>
    </dgm:pt>
    <dgm:pt modelId="{9CBB9D04-831E-4EA5-8F47-0DBCBF2970F0}" type="parTrans" cxnId="{65BB46FE-5AFA-4B03-8353-14EC1D5931F4}">
      <dgm:prSet/>
      <dgm:spPr/>
      <dgm:t>
        <a:bodyPr/>
        <a:lstStyle/>
        <a:p>
          <a:endParaRPr lang="en-US"/>
        </a:p>
      </dgm:t>
    </dgm:pt>
    <dgm:pt modelId="{17A38D52-B005-435B-927F-DF3E1F8CC7DF}" type="sibTrans" cxnId="{65BB46FE-5AFA-4B03-8353-14EC1D5931F4}">
      <dgm:prSet/>
      <dgm:spPr/>
      <dgm:t>
        <a:bodyPr/>
        <a:lstStyle/>
        <a:p>
          <a:endParaRPr lang="en-US"/>
        </a:p>
      </dgm:t>
    </dgm:pt>
    <dgm:pt modelId="{8D47BDE5-25AD-4B8F-86AA-456977062D5F}">
      <dgm:prSet phldrT="[Text]"/>
      <dgm:spPr/>
      <dgm:t>
        <a:bodyPr/>
        <a:lstStyle/>
        <a:p>
          <a:r>
            <a:rPr lang="en-US" dirty="0"/>
            <a:t>Person-2</a:t>
          </a:r>
        </a:p>
      </dgm:t>
    </dgm:pt>
    <dgm:pt modelId="{1182CE5C-36D8-4F02-B581-A495030BFB8A}" type="parTrans" cxnId="{9437A68D-4A28-489F-8EC2-5347B8DF79BC}">
      <dgm:prSet/>
      <dgm:spPr/>
      <dgm:t>
        <a:bodyPr/>
        <a:lstStyle/>
        <a:p>
          <a:endParaRPr lang="en-US"/>
        </a:p>
      </dgm:t>
    </dgm:pt>
    <dgm:pt modelId="{9C824F86-CB52-48E2-9DCB-1BB178AE64FD}" type="sibTrans" cxnId="{9437A68D-4A28-489F-8EC2-5347B8DF79BC}">
      <dgm:prSet/>
      <dgm:spPr/>
      <dgm:t>
        <a:bodyPr/>
        <a:lstStyle/>
        <a:p>
          <a:endParaRPr lang="en-US"/>
        </a:p>
      </dgm:t>
    </dgm:pt>
    <dgm:pt modelId="{C8E3261D-B17A-4B00-92D4-849F73917FC0}">
      <dgm:prSet phldrT="[Text]"/>
      <dgm:spPr/>
      <dgm:t>
        <a:bodyPr/>
        <a:lstStyle/>
        <a:p>
          <a:r>
            <a:rPr lang="en-US" dirty="0"/>
            <a:t> Face-1</a:t>
          </a:r>
        </a:p>
      </dgm:t>
    </dgm:pt>
    <dgm:pt modelId="{E46FB5F2-B0B5-4DEF-9F3B-8CEBE1E9B99D}" type="parTrans" cxnId="{AA730295-C7EC-439C-B12F-4940EE23193B}">
      <dgm:prSet/>
      <dgm:spPr/>
      <dgm:t>
        <a:bodyPr/>
        <a:lstStyle/>
        <a:p>
          <a:endParaRPr lang="en-US"/>
        </a:p>
      </dgm:t>
    </dgm:pt>
    <dgm:pt modelId="{71AFCD53-90C4-4D8C-A4D0-F6EDEE40275D}" type="sibTrans" cxnId="{AA730295-C7EC-439C-B12F-4940EE23193B}">
      <dgm:prSet/>
      <dgm:spPr/>
      <dgm:t>
        <a:bodyPr/>
        <a:lstStyle/>
        <a:p>
          <a:endParaRPr lang="en-US"/>
        </a:p>
      </dgm:t>
    </dgm:pt>
    <dgm:pt modelId="{62E1099E-CF85-4386-9946-A402F6F75BB4}">
      <dgm:prSet phldrT="[Text]"/>
      <dgm:spPr/>
      <dgm:t>
        <a:bodyPr/>
        <a:lstStyle/>
        <a:p>
          <a:r>
            <a:rPr lang="en-US" dirty="0"/>
            <a:t> Face-2</a:t>
          </a:r>
        </a:p>
      </dgm:t>
    </dgm:pt>
    <dgm:pt modelId="{8BC1D4B0-C784-4B80-98E1-E0689AAD935F}" type="parTrans" cxnId="{BCDC7862-295D-42E6-903B-25AC930CFB28}">
      <dgm:prSet/>
      <dgm:spPr/>
      <dgm:t>
        <a:bodyPr/>
        <a:lstStyle/>
        <a:p>
          <a:endParaRPr lang="en-US"/>
        </a:p>
      </dgm:t>
    </dgm:pt>
    <dgm:pt modelId="{93D0FFA6-2F79-4D6B-8802-959E9F1D52B3}" type="sibTrans" cxnId="{BCDC7862-295D-42E6-903B-25AC930CFB28}">
      <dgm:prSet/>
      <dgm:spPr/>
      <dgm:t>
        <a:bodyPr/>
        <a:lstStyle/>
        <a:p>
          <a:endParaRPr lang="en-US"/>
        </a:p>
      </dgm:t>
    </dgm:pt>
    <dgm:pt modelId="{069C5A0F-4C8D-4877-9933-65AF43EFBA8F}">
      <dgm:prSet phldrT="[Text]"/>
      <dgm:spPr/>
      <dgm:t>
        <a:bodyPr/>
        <a:lstStyle/>
        <a:p>
          <a:r>
            <a:rPr lang="en-US" dirty="0"/>
            <a:t>Person3</a:t>
          </a:r>
        </a:p>
      </dgm:t>
    </dgm:pt>
    <dgm:pt modelId="{E3F97764-8346-419D-8ED3-06FF5CABB858}" type="parTrans" cxnId="{FA313DBB-4DEF-430E-B93A-F7DF39ED0E86}">
      <dgm:prSet/>
      <dgm:spPr/>
      <dgm:t>
        <a:bodyPr/>
        <a:lstStyle/>
        <a:p>
          <a:endParaRPr lang="en-US"/>
        </a:p>
      </dgm:t>
    </dgm:pt>
    <dgm:pt modelId="{A913125F-B2C0-4A93-BF50-033A1FC81743}" type="sibTrans" cxnId="{FA313DBB-4DEF-430E-B93A-F7DF39ED0E86}">
      <dgm:prSet/>
      <dgm:spPr/>
      <dgm:t>
        <a:bodyPr/>
        <a:lstStyle/>
        <a:p>
          <a:endParaRPr lang="en-US"/>
        </a:p>
      </dgm:t>
    </dgm:pt>
    <dgm:pt modelId="{9B5AB0AB-EFC4-4FFC-81C1-19901DC30089}">
      <dgm:prSet phldrT="[Text]"/>
      <dgm:spPr/>
      <dgm:t>
        <a:bodyPr/>
        <a:lstStyle/>
        <a:p>
          <a:r>
            <a:rPr lang="en-US" dirty="0"/>
            <a:t> Face-1</a:t>
          </a:r>
        </a:p>
      </dgm:t>
    </dgm:pt>
    <dgm:pt modelId="{429B26C5-A53E-4FC7-BF35-7D055D3A5244}" type="parTrans" cxnId="{542DEBBD-9AAF-4241-82A9-D3851CCB3471}">
      <dgm:prSet/>
      <dgm:spPr/>
      <dgm:t>
        <a:bodyPr/>
        <a:lstStyle/>
        <a:p>
          <a:endParaRPr lang="en-US"/>
        </a:p>
      </dgm:t>
    </dgm:pt>
    <dgm:pt modelId="{9D7F3EA5-8F51-49CD-AD0B-2AD22D8397E6}" type="sibTrans" cxnId="{542DEBBD-9AAF-4241-82A9-D3851CCB3471}">
      <dgm:prSet/>
      <dgm:spPr/>
      <dgm:t>
        <a:bodyPr/>
        <a:lstStyle/>
        <a:p>
          <a:endParaRPr lang="en-US"/>
        </a:p>
      </dgm:t>
    </dgm:pt>
    <dgm:pt modelId="{B9BB4479-76D0-49D0-B959-271A541EA22C}">
      <dgm:prSet phldrT="[Text]"/>
      <dgm:spPr/>
      <dgm:t>
        <a:bodyPr/>
        <a:lstStyle/>
        <a:p>
          <a:r>
            <a:rPr lang="en-US" dirty="0"/>
            <a:t> Face-2</a:t>
          </a:r>
        </a:p>
      </dgm:t>
    </dgm:pt>
    <dgm:pt modelId="{C9BAADE9-0EAF-4455-BA60-A9EF02124F18}" type="parTrans" cxnId="{04ECC249-09B0-4990-A606-E0E96C2F66F5}">
      <dgm:prSet/>
      <dgm:spPr/>
      <dgm:t>
        <a:bodyPr/>
        <a:lstStyle/>
        <a:p>
          <a:endParaRPr lang="en-US"/>
        </a:p>
      </dgm:t>
    </dgm:pt>
    <dgm:pt modelId="{6307259C-D92E-4739-8A2E-BEA308A63241}" type="sibTrans" cxnId="{04ECC249-09B0-4990-A606-E0E96C2F66F5}">
      <dgm:prSet/>
      <dgm:spPr/>
      <dgm:t>
        <a:bodyPr/>
        <a:lstStyle/>
        <a:p>
          <a:endParaRPr lang="en-US"/>
        </a:p>
      </dgm:t>
    </dgm:pt>
    <dgm:pt modelId="{AC3075E0-EA21-481D-B638-F74EA7A0EF0D}">
      <dgm:prSet phldrT="[Text]"/>
      <dgm:spPr/>
      <dgm:t>
        <a:bodyPr/>
        <a:lstStyle/>
        <a:p>
          <a:r>
            <a:rPr lang="en-US" dirty="0"/>
            <a:t>Face-3</a:t>
          </a:r>
        </a:p>
      </dgm:t>
    </dgm:pt>
    <dgm:pt modelId="{395753DC-F323-492B-B884-E775AC9F9E08}" type="parTrans" cxnId="{C702FA52-6528-466A-942C-092DCB86BB31}">
      <dgm:prSet/>
      <dgm:spPr/>
      <dgm:t>
        <a:bodyPr/>
        <a:lstStyle/>
        <a:p>
          <a:endParaRPr lang="en-US"/>
        </a:p>
      </dgm:t>
    </dgm:pt>
    <dgm:pt modelId="{45DE0F29-5B74-49A7-A679-1E055C8D5E59}" type="sibTrans" cxnId="{C702FA52-6528-466A-942C-092DCB86BB31}">
      <dgm:prSet/>
      <dgm:spPr/>
      <dgm:t>
        <a:bodyPr/>
        <a:lstStyle/>
        <a:p>
          <a:endParaRPr lang="en-US"/>
        </a:p>
      </dgm:t>
    </dgm:pt>
    <dgm:pt modelId="{934B2314-81AE-4A79-87A4-BCD9C190BFF5}">
      <dgm:prSet phldrT="[Text]"/>
      <dgm:spPr/>
      <dgm:t>
        <a:bodyPr/>
        <a:lstStyle/>
        <a:p>
          <a:r>
            <a:rPr lang="en-US" dirty="0"/>
            <a:t> Face -3</a:t>
          </a:r>
        </a:p>
      </dgm:t>
    </dgm:pt>
    <dgm:pt modelId="{9777E65C-0E77-4924-A91B-91794EFB7591}" type="parTrans" cxnId="{3A731B1D-1615-43E3-9276-4EAD2C5D9C75}">
      <dgm:prSet/>
      <dgm:spPr/>
      <dgm:t>
        <a:bodyPr/>
        <a:lstStyle/>
        <a:p>
          <a:endParaRPr lang="en-US"/>
        </a:p>
      </dgm:t>
    </dgm:pt>
    <dgm:pt modelId="{A4D97E0B-1142-4B5F-AE7A-707A466ED20C}" type="sibTrans" cxnId="{3A731B1D-1615-43E3-9276-4EAD2C5D9C75}">
      <dgm:prSet/>
      <dgm:spPr/>
      <dgm:t>
        <a:bodyPr/>
        <a:lstStyle/>
        <a:p>
          <a:endParaRPr lang="en-US"/>
        </a:p>
      </dgm:t>
    </dgm:pt>
    <dgm:pt modelId="{B7FDBF5D-88EB-4A4F-B471-4123F26337EC}">
      <dgm:prSet phldrT="[Text]"/>
      <dgm:spPr/>
      <dgm:t>
        <a:bodyPr/>
        <a:lstStyle/>
        <a:p>
          <a:r>
            <a:rPr lang="en-US" dirty="0"/>
            <a:t> Face-3</a:t>
          </a:r>
        </a:p>
      </dgm:t>
    </dgm:pt>
    <dgm:pt modelId="{9BC9E562-5241-4037-8C42-372C9DFEE0B8}" type="parTrans" cxnId="{E5552627-3BAF-4345-9C98-A0ED61205302}">
      <dgm:prSet/>
      <dgm:spPr/>
      <dgm:t>
        <a:bodyPr/>
        <a:lstStyle/>
        <a:p>
          <a:endParaRPr lang="en-US"/>
        </a:p>
      </dgm:t>
    </dgm:pt>
    <dgm:pt modelId="{EB9BF793-98C5-45FD-BE27-F039656050CD}" type="sibTrans" cxnId="{E5552627-3BAF-4345-9C98-A0ED61205302}">
      <dgm:prSet/>
      <dgm:spPr/>
      <dgm:t>
        <a:bodyPr/>
        <a:lstStyle/>
        <a:p>
          <a:endParaRPr lang="en-US"/>
        </a:p>
      </dgm:t>
    </dgm:pt>
    <dgm:pt modelId="{D3B74C30-4ED1-436B-BCBF-11950069680A}" type="pres">
      <dgm:prSet presAssocID="{81746F7A-CB81-482C-9653-CB593DA472DB}" presName="theList" presStyleCnt="0">
        <dgm:presLayoutVars>
          <dgm:dir/>
          <dgm:animLvl val="lvl"/>
          <dgm:resizeHandles val="exact"/>
        </dgm:presLayoutVars>
      </dgm:prSet>
      <dgm:spPr/>
    </dgm:pt>
    <dgm:pt modelId="{141CCDFE-58DE-4265-A822-F7AED5F07F60}" type="pres">
      <dgm:prSet presAssocID="{D7CB0943-81FA-4523-B976-0B6BBE260F5E}" presName="compNode" presStyleCnt="0"/>
      <dgm:spPr/>
    </dgm:pt>
    <dgm:pt modelId="{2FF946C8-92BF-4395-ADD2-67FC637323EA}" type="pres">
      <dgm:prSet presAssocID="{D7CB0943-81FA-4523-B976-0B6BBE260F5E}" presName="aNode" presStyleLbl="bgShp" presStyleIdx="0" presStyleCnt="3" custLinFactNeighborX="2886" custLinFactNeighborY="-27044"/>
      <dgm:spPr/>
    </dgm:pt>
    <dgm:pt modelId="{206FD979-5809-49CA-9CF2-368D2B3FE284}" type="pres">
      <dgm:prSet presAssocID="{D7CB0943-81FA-4523-B976-0B6BBE260F5E}" presName="textNode" presStyleLbl="bgShp" presStyleIdx="0" presStyleCnt="3"/>
      <dgm:spPr/>
    </dgm:pt>
    <dgm:pt modelId="{F05F0C92-C8DE-4E1C-ADDC-A4D5ED83ED0C}" type="pres">
      <dgm:prSet presAssocID="{D7CB0943-81FA-4523-B976-0B6BBE260F5E}" presName="compChildNode" presStyleCnt="0"/>
      <dgm:spPr/>
    </dgm:pt>
    <dgm:pt modelId="{AD139DCF-D8A3-4D63-9ACD-5C8A37240DCD}" type="pres">
      <dgm:prSet presAssocID="{D7CB0943-81FA-4523-B976-0B6BBE260F5E}" presName="theInnerList" presStyleCnt="0"/>
      <dgm:spPr/>
    </dgm:pt>
    <dgm:pt modelId="{44B35296-376A-4A6C-9322-1468CE38688B}" type="pres">
      <dgm:prSet presAssocID="{7989470E-63EA-4628-8E5E-9720E105BE85}" presName="childNode" presStyleLbl="node1" presStyleIdx="0" presStyleCnt="9">
        <dgm:presLayoutVars>
          <dgm:bulletEnabled val="1"/>
        </dgm:presLayoutVars>
      </dgm:prSet>
      <dgm:spPr/>
    </dgm:pt>
    <dgm:pt modelId="{E311813F-BCB2-431F-9E75-0FB2AB9A2C8C}" type="pres">
      <dgm:prSet presAssocID="{7989470E-63EA-4628-8E5E-9720E105BE85}" presName="aSpace2" presStyleCnt="0"/>
      <dgm:spPr/>
    </dgm:pt>
    <dgm:pt modelId="{6CF5D229-7564-44FE-80B3-A62D5E8239C7}" type="pres">
      <dgm:prSet presAssocID="{2F8A1683-D2D7-4D5C-A78D-DB7A07092A4D}" presName="childNode" presStyleLbl="node1" presStyleIdx="1" presStyleCnt="9">
        <dgm:presLayoutVars>
          <dgm:bulletEnabled val="1"/>
        </dgm:presLayoutVars>
      </dgm:prSet>
      <dgm:spPr/>
    </dgm:pt>
    <dgm:pt modelId="{67ABDF59-DA05-4914-BFF0-32E92A7271D0}" type="pres">
      <dgm:prSet presAssocID="{2F8A1683-D2D7-4D5C-A78D-DB7A07092A4D}" presName="aSpace2" presStyleCnt="0"/>
      <dgm:spPr/>
    </dgm:pt>
    <dgm:pt modelId="{FDD582EB-1F95-4CCC-8261-768F22CE534D}" type="pres">
      <dgm:prSet presAssocID="{AC3075E0-EA21-481D-B638-F74EA7A0EF0D}" presName="childNode" presStyleLbl="node1" presStyleIdx="2" presStyleCnt="9">
        <dgm:presLayoutVars>
          <dgm:bulletEnabled val="1"/>
        </dgm:presLayoutVars>
      </dgm:prSet>
      <dgm:spPr/>
    </dgm:pt>
    <dgm:pt modelId="{5EA2BA85-257E-4B27-B1C4-E6A2A8FD9410}" type="pres">
      <dgm:prSet presAssocID="{D7CB0943-81FA-4523-B976-0B6BBE260F5E}" presName="aSpace" presStyleCnt="0"/>
      <dgm:spPr/>
    </dgm:pt>
    <dgm:pt modelId="{69E8DAF5-C7B6-4E40-96FE-194169E4C450}" type="pres">
      <dgm:prSet presAssocID="{8D47BDE5-25AD-4B8F-86AA-456977062D5F}" presName="compNode" presStyleCnt="0"/>
      <dgm:spPr/>
    </dgm:pt>
    <dgm:pt modelId="{D742BEA5-5876-41B1-8313-37037D2132C9}" type="pres">
      <dgm:prSet presAssocID="{8D47BDE5-25AD-4B8F-86AA-456977062D5F}" presName="aNode" presStyleLbl="bgShp" presStyleIdx="1" presStyleCnt="3" custLinFactNeighborX="352" custLinFactNeighborY="-3927"/>
      <dgm:spPr/>
    </dgm:pt>
    <dgm:pt modelId="{0194761D-2BB9-49A8-83AB-B729D2440650}" type="pres">
      <dgm:prSet presAssocID="{8D47BDE5-25AD-4B8F-86AA-456977062D5F}" presName="textNode" presStyleLbl="bgShp" presStyleIdx="1" presStyleCnt="3"/>
      <dgm:spPr/>
    </dgm:pt>
    <dgm:pt modelId="{2709B661-C1B4-4779-BB62-F2C8545E2824}" type="pres">
      <dgm:prSet presAssocID="{8D47BDE5-25AD-4B8F-86AA-456977062D5F}" presName="compChildNode" presStyleCnt="0"/>
      <dgm:spPr/>
    </dgm:pt>
    <dgm:pt modelId="{2B5FB821-6C8A-4452-9C83-423CFA05D28F}" type="pres">
      <dgm:prSet presAssocID="{8D47BDE5-25AD-4B8F-86AA-456977062D5F}" presName="theInnerList" presStyleCnt="0"/>
      <dgm:spPr/>
    </dgm:pt>
    <dgm:pt modelId="{68B65B8F-BDEC-4A2F-9195-5966EB427A6A}" type="pres">
      <dgm:prSet presAssocID="{C8E3261D-B17A-4B00-92D4-849F73917FC0}" presName="childNode" presStyleLbl="node1" presStyleIdx="3" presStyleCnt="9">
        <dgm:presLayoutVars>
          <dgm:bulletEnabled val="1"/>
        </dgm:presLayoutVars>
      </dgm:prSet>
      <dgm:spPr/>
    </dgm:pt>
    <dgm:pt modelId="{4DF7CD36-460D-4524-A970-C0CE567874C7}" type="pres">
      <dgm:prSet presAssocID="{C8E3261D-B17A-4B00-92D4-849F73917FC0}" presName="aSpace2" presStyleCnt="0"/>
      <dgm:spPr/>
    </dgm:pt>
    <dgm:pt modelId="{339EAF85-1C81-45BB-BF5F-48BCAA0FAF2B}" type="pres">
      <dgm:prSet presAssocID="{62E1099E-CF85-4386-9946-A402F6F75BB4}" presName="childNode" presStyleLbl="node1" presStyleIdx="4" presStyleCnt="9">
        <dgm:presLayoutVars>
          <dgm:bulletEnabled val="1"/>
        </dgm:presLayoutVars>
      </dgm:prSet>
      <dgm:spPr/>
    </dgm:pt>
    <dgm:pt modelId="{A3DC1001-F552-406A-A713-474200EC98F9}" type="pres">
      <dgm:prSet presAssocID="{62E1099E-CF85-4386-9946-A402F6F75BB4}" presName="aSpace2" presStyleCnt="0"/>
      <dgm:spPr/>
    </dgm:pt>
    <dgm:pt modelId="{616BFB37-4435-492D-85E9-18658100BF22}" type="pres">
      <dgm:prSet presAssocID="{934B2314-81AE-4A79-87A4-BCD9C190BFF5}" presName="childNode" presStyleLbl="node1" presStyleIdx="5" presStyleCnt="9">
        <dgm:presLayoutVars>
          <dgm:bulletEnabled val="1"/>
        </dgm:presLayoutVars>
      </dgm:prSet>
      <dgm:spPr/>
    </dgm:pt>
    <dgm:pt modelId="{1F855D4C-B1C3-4EEA-BBC9-693A8DFD7EE8}" type="pres">
      <dgm:prSet presAssocID="{8D47BDE5-25AD-4B8F-86AA-456977062D5F}" presName="aSpace" presStyleCnt="0"/>
      <dgm:spPr/>
    </dgm:pt>
    <dgm:pt modelId="{EAB88E93-8518-4465-9B25-6EF40E871C20}" type="pres">
      <dgm:prSet presAssocID="{069C5A0F-4C8D-4877-9933-65AF43EFBA8F}" presName="compNode" presStyleCnt="0"/>
      <dgm:spPr/>
    </dgm:pt>
    <dgm:pt modelId="{6AC6E226-9CBE-47B0-87B7-51DDC24A622B}" type="pres">
      <dgm:prSet presAssocID="{069C5A0F-4C8D-4877-9933-65AF43EFBA8F}" presName="aNode" presStyleLbl="bgShp" presStyleIdx="2" presStyleCnt="3"/>
      <dgm:spPr/>
    </dgm:pt>
    <dgm:pt modelId="{7F559AF3-0C73-4476-96CD-59F1FE39B290}" type="pres">
      <dgm:prSet presAssocID="{069C5A0F-4C8D-4877-9933-65AF43EFBA8F}" presName="textNode" presStyleLbl="bgShp" presStyleIdx="2" presStyleCnt="3"/>
      <dgm:spPr/>
    </dgm:pt>
    <dgm:pt modelId="{94C54AC8-5506-4A2A-A7D3-442370786F81}" type="pres">
      <dgm:prSet presAssocID="{069C5A0F-4C8D-4877-9933-65AF43EFBA8F}" presName="compChildNode" presStyleCnt="0"/>
      <dgm:spPr/>
    </dgm:pt>
    <dgm:pt modelId="{DFC885FB-8201-46F0-BFE2-8DB66EECC95A}" type="pres">
      <dgm:prSet presAssocID="{069C5A0F-4C8D-4877-9933-65AF43EFBA8F}" presName="theInnerList" presStyleCnt="0"/>
      <dgm:spPr/>
    </dgm:pt>
    <dgm:pt modelId="{363AC68D-03BD-428D-AB03-B213E0D065C5}" type="pres">
      <dgm:prSet presAssocID="{9B5AB0AB-EFC4-4FFC-81C1-19901DC30089}" presName="childNode" presStyleLbl="node1" presStyleIdx="6" presStyleCnt="9">
        <dgm:presLayoutVars>
          <dgm:bulletEnabled val="1"/>
        </dgm:presLayoutVars>
      </dgm:prSet>
      <dgm:spPr/>
    </dgm:pt>
    <dgm:pt modelId="{D0861460-9E12-4F7B-8F1D-51B2962E3E7B}" type="pres">
      <dgm:prSet presAssocID="{9B5AB0AB-EFC4-4FFC-81C1-19901DC30089}" presName="aSpace2" presStyleCnt="0"/>
      <dgm:spPr/>
    </dgm:pt>
    <dgm:pt modelId="{AAA63F15-D00E-44EC-9AAE-307487A2E975}" type="pres">
      <dgm:prSet presAssocID="{B9BB4479-76D0-49D0-B959-271A541EA22C}" presName="childNode" presStyleLbl="node1" presStyleIdx="7" presStyleCnt="9">
        <dgm:presLayoutVars>
          <dgm:bulletEnabled val="1"/>
        </dgm:presLayoutVars>
      </dgm:prSet>
      <dgm:spPr/>
    </dgm:pt>
    <dgm:pt modelId="{388480F4-B4BA-4C1B-A6A1-7323B193E403}" type="pres">
      <dgm:prSet presAssocID="{B9BB4479-76D0-49D0-B959-271A541EA22C}" presName="aSpace2" presStyleCnt="0"/>
      <dgm:spPr/>
    </dgm:pt>
    <dgm:pt modelId="{CCA6594A-F9F8-4751-926A-0D7286DCC8FE}" type="pres">
      <dgm:prSet presAssocID="{B7FDBF5D-88EB-4A4F-B471-4123F26337EC}" presName="childNode" presStyleLbl="node1" presStyleIdx="8" presStyleCnt="9">
        <dgm:presLayoutVars>
          <dgm:bulletEnabled val="1"/>
        </dgm:presLayoutVars>
      </dgm:prSet>
      <dgm:spPr/>
    </dgm:pt>
  </dgm:ptLst>
  <dgm:cxnLst>
    <dgm:cxn modelId="{F351D317-E894-4363-8394-C2FCA1E9B110}" type="presOf" srcId="{C8E3261D-B17A-4B00-92D4-849F73917FC0}" destId="{68B65B8F-BDEC-4A2F-9195-5966EB427A6A}" srcOrd="0" destOrd="0" presId="urn:microsoft.com/office/officeart/2005/8/layout/lProcess2"/>
    <dgm:cxn modelId="{3A731B1D-1615-43E3-9276-4EAD2C5D9C75}" srcId="{8D47BDE5-25AD-4B8F-86AA-456977062D5F}" destId="{934B2314-81AE-4A79-87A4-BCD9C190BFF5}" srcOrd="2" destOrd="0" parTransId="{9777E65C-0E77-4924-A91B-91794EFB7591}" sibTransId="{A4D97E0B-1142-4B5F-AE7A-707A466ED20C}"/>
    <dgm:cxn modelId="{E5552627-3BAF-4345-9C98-A0ED61205302}" srcId="{069C5A0F-4C8D-4877-9933-65AF43EFBA8F}" destId="{B7FDBF5D-88EB-4A4F-B471-4123F26337EC}" srcOrd="2" destOrd="0" parTransId="{9BC9E562-5241-4037-8C42-372C9DFEE0B8}" sibTransId="{EB9BF793-98C5-45FD-BE27-F039656050CD}"/>
    <dgm:cxn modelId="{E3470231-D73A-448D-9A3B-247C248A7FFE}" type="presOf" srcId="{069C5A0F-4C8D-4877-9933-65AF43EFBA8F}" destId="{7F559AF3-0C73-4476-96CD-59F1FE39B290}" srcOrd="1" destOrd="0" presId="urn:microsoft.com/office/officeart/2005/8/layout/lProcess2"/>
    <dgm:cxn modelId="{F9C0F236-59AA-41F7-821D-115BA3423A45}" type="presOf" srcId="{7989470E-63EA-4628-8E5E-9720E105BE85}" destId="{44B35296-376A-4A6C-9322-1468CE38688B}" srcOrd="0" destOrd="0" presId="urn:microsoft.com/office/officeart/2005/8/layout/lProcess2"/>
    <dgm:cxn modelId="{9A6A8838-4C99-4F12-90D0-FA4B9B53B615}" type="presOf" srcId="{B9BB4479-76D0-49D0-B959-271A541EA22C}" destId="{AAA63F15-D00E-44EC-9AAE-307487A2E975}" srcOrd="0" destOrd="0" presId="urn:microsoft.com/office/officeart/2005/8/layout/lProcess2"/>
    <dgm:cxn modelId="{17CB253A-9668-402B-BCC0-E4AF9F65974F}" type="presOf" srcId="{AC3075E0-EA21-481D-B638-F74EA7A0EF0D}" destId="{FDD582EB-1F95-4CCC-8261-768F22CE534D}" srcOrd="0" destOrd="0" presId="urn:microsoft.com/office/officeart/2005/8/layout/lProcess2"/>
    <dgm:cxn modelId="{CAC61948-8509-4122-8FC7-BCDF0FE9A7D9}" type="presOf" srcId="{9B5AB0AB-EFC4-4FFC-81C1-19901DC30089}" destId="{363AC68D-03BD-428D-AB03-B213E0D065C5}" srcOrd="0" destOrd="0" presId="urn:microsoft.com/office/officeart/2005/8/layout/lProcess2"/>
    <dgm:cxn modelId="{02EB0F49-EF30-4F7F-B85E-90F3BB147012}" type="presOf" srcId="{2F8A1683-D2D7-4D5C-A78D-DB7A07092A4D}" destId="{6CF5D229-7564-44FE-80B3-A62D5E8239C7}" srcOrd="0" destOrd="0" presId="urn:microsoft.com/office/officeart/2005/8/layout/lProcess2"/>
    <dgm:cxn modelId="{04ECC249-09B0-4990-A606-E0E96C2F66F5}" srcId="{069C5A0F-4C8D-4877-9933-65AF43EFBA8F}" destId="{B9BB4479-76D0-49D0-B959-271A541EA22C}" srcOrd="1" destOrd="0" parTransId="{C9BAADE9-0EAF-4455-BA60-A9EF02124F18}" sibTransId="{6307259C-D92E-4739-8A2E-BEA308A63241}"/>
    <dgm:cxn modelId="{F04E6350-D034-42D5-9F98-793788A5570F}" type="presOf" srcId="{934B2314-81AE-4A79-87A4-BCD9C190BFF5}" destId="{616BFB37-4435-492D-85E9-18658100BF22}" srcOrd="0" destOrd="0" presId="urn:microsoft.com/office/officeart/2005/8/layout/lProcess2"/>
    <dgm:cxn modelId="{C702FA52-6528-466A-942C-092DCB86BB31}" srcId="{D7CB0943-81FA-4523-B976-0B6BBE260F5E}" destId="{AC3075E0-EA21-481D-B638-F74EA7A0EF0D}" srcOrd="2" destOrd="0" parTransId="{395753DC-F323-492B-B884-E775AC9F9E08}" sibTransId="{45DE0F29-5B74-49A7-A679-1E055C8D5E59}"/>
    <dgm:cxn modelId="{2E233454-F4ED-4703-9916-3746A9AAA51C}" type="presOf" srcId="{D7CB0943-81FA-4523-B976-0B6BBE260F5E}" destId="{2FF946C8-92BF-4395-ADD2-67FC637323EA}" srcOrd="0" destOrd="0" presId="urn:microsoft.com/office/officeart/2005/8/layout/lProcess2"/>
    <dgm:cxn modelId="{BCDC7862-295D-42E6-903B-25AC930CFB28}" srcId="{8D47BDE5-25AD-4B8F-86AA-456977062D5F}" destId="{62E1099E-CF85-4386-9946-A402F6F75BB4}" srcOrd="1" destOrd="0" parTransId="{8BC1D4B0-C784-4B80-98E1-E0689AAD935F}" sibTransId="{93D0FFA6-2F79-4D6B-8802-959E9F1D52B3}"/>
    <dgm:cxn modelId="{29DA6D67-E811-469A-895B-9C5F285D7387}" type="presOf" srcId="{B7FDBF5D-88EB-4A4F-B471-4123F26337EC}" destId="{CCA6594A-F9F8-4751-926A-0D7286DCC8FE}" srcOrd="0" destOrd="0" presId="urn:microsoft.com/office/officeart/2005/8/layout/lProcess2"/>
    <dgm:cxn modelId="{F122C677-7478-4AE3-AC33-69776D1CDB82}" type="presOf" srcId="{069C5A0F-4C8D-4877-9933-65AF43EFBA8F}" destId="{6AC6E226-9CBE-47B0-87B7-51DDC24A622B}" srcOrd="0" destOrd="0" presId="urn:microsoft.com/office/officeart/2005/8/layout/lProcess2"/>
    <dgm:cxn modelId="{92C43A7D-1C7E-47AC-991A-F6074EA3C23C}" srcId="{81746F7A-CB81-482C-9653-CB593DA472DB}" destId="{D7CB0943-81FA-4523-B976-0B6BBE260F5E}" srcOrd="0" destOrd="0" parTransId="{8A1CC9B6-DB65-4D68-9593-3BBC3E299448}" sibTransId="{968C9781-417D-4A9E-B506-EAF4FF8552E8}"/>
    <dgm:cxn modelId="{9437A68D-4A28-489F-8EC2-5347B8DF79BC}" srcId="{81746F7A-CB81-482C-9653-CB593DA472DB}" destId="{8D47BDE5-25AD-4B8F-86AA-456977062D5F}" srcOrd="1" destOrd="0" parTransId="{1182CE5C-36D8-4F02-B581-A495030BFB8A}" sibTransId="{9C824F86-CB52-48E2-9DCB-1BB178AE64FD}"/>
    <dgm:cxn modelId="{1AA1FE90-44B1-48E1-9722-04E82F66050B}" type="presOf" srcId="{81746F7A-CB81-482C-9653-CB593DA472DB}" destId="{D3B74C30-4ED1-436B-BCBF-11950069680A}" srcOrd="0" destOrd="0" presId="urn:microsoft.com/office/officeart/2005/8/layout/lProcess2"/>
    <dgm:cxn modelId="{AA730295-C7EC-439C-B12F-4940EE23193B}" srcId="{8D47BDE5-25AD-4B8F-86AA-456977062D5F}" destId="{C8E3261D-B17A-4B00-92D4-849F73917FC0}" srcOrd="0" destOrd="0" parTransId="{E46FB5F2-B0B5-4DEF-9F3B-8CEBE1E9B99D}" sibTransId="{71AFCD53-90C4-4D8C-A4D0-F6EDEE40275D}"/>
    <dgm:cxn modelId="{0B34889F-4291-4EA9-AFDC-0CD9A950FAAE}" type="presOf" srcId="{8D47BDE5-25AD-4B8F-86AA-456977062D5F}" destId="{0194761D-2BB9-49A8-83AB-B729D2440650}" srcOrd="1" destOrd="0" presId="urn:microsoft.com/office/officeart/2005/8/layout/lProcess2"/>
    <dgm:cxn modelId="{DF1507A7-9FB6-4900-BFF2-C21180ACBA94}" type="presOf" srcId="{D7CB0943-81FA-4523-B976-0B6BBE260F5E}" destId="{206FD979-5809-49CA-9CF2-368D2B3FE284}" srcOrd="1" destOrd="0" presId="urn:microsoft.com/office/officeart/2005/8/layout/lProcess2"/>
    <dgm:cxn modelId="{571DF5AB-E2AC-4606-814C-7F2E4CFA0CFC}" type="presOf" srcId="{8D47BDE5-25AD-4B8F-86AA-456977062D5F}" destId="{D742BEA5-5876-41B1-8313-37037D2132C9}" srcOrd="0" destOrd="0" presId="urn:microsoft.com/office/officeart/2005/8/layout/lProcess2"/>
    <dgm:cxn modelId="{FA313DBB-4DEF-430E-B93A-F7DF39ED0E86}" srcId="{81746F7A-CB81-482C-9653-CB593DA472DB}" destId="{069C5A0F-4C8D-4877-9933-65AF43EFBA8F}" srcOrd="2" destOrd="0" parTransId="{E3F97764-8346-419D-8ED3-06FF5CABB858}" sibTransId="{A913125F-B2C0-4A93-BF50-033A1FC81743}"/>
    <dgm:cxn modelId="{19AA3BBD-7A1F-4A65-AE6C-859C26F5F4C5}" type="presOf" srcId="{62E1099E-CF85-4386-9946-A402F6F75BB4}" destId="{339EAF85-1C81-45BB-BF5F-48BCAA0FAF2B}" srcOrd="0" destOrd="0" presId="urn:microsoft.com/office/officeart/2005/8/layout/lProcess2"/>
    <dgm:cxn modelId="{542DEBBD-9AAF-4241-82A9-D3851CCB3471}" srcId="{069C5A0F-4C8D-4877-9933-65AF43EFBA8F}" destId="{9B5AB0AB-EFC4-4FFC-81C1-19901DC30089}" srcOrd="0" destOrd="0" parTransId="{429B26C5-A53E-4FC7-BF35-7D055D3A5244}" sibTransId="{9D7F3EA5-8F51-49CD-AD0B-2AD22D8397E6}"/>
    <dgm:cxn modelId="{8161FFEA-C46F-459B-9AC4-534A7FC5CDC4}" srcId="{D7CB0943-81FA-4523-B976-0B6BBE260F5E}" destId="{7989470E-63EA-4628-8E5E-9720E105BE85}" srcOrd="0" destOrd="0" parTransId="{7A3C0A14-B100-4EB6-8C36-33B96FC14EFA}" sibTransId="{BE6B1D9F-DD1F-4F56-B452-1C1522C6A619}"/>
    <dgm:cxn modelId="{65BB46FE-5AFA-4B03-8353-14EC1D5931F4}" srcId="{D7CB0943-81FA-4523-B976-0B6BBE260F5E}" destId="{2F8A1683-D2D7-4D5C-A78D-DB7A07092A4D}" srcOrd="1" destOrd="0" parTransId="{9CBB9D04-831E-4EA5-8F47-0DBCBF2970F0}" sibTransId="{17A38D52-B005-435B-927F-DF3E1F8CC7DF}"/>
    <dgm:cxn modelId="{3C56F107-7203-4DC6-BA14-ECE7CC5CA1F8}" type="presParOf" srcId="{D3B74C30-4ED1-436B-BCBF-11950069680A}" destId="{141CCDFE-58DE-4265-A822-F7AED5F07F60}" srcOrd="0" destOrd="0" presId="urn:microsoft.com/office/officeart/2005/8/layout/lProcess2"/>
    <dgm:cxn modelId="{CFE4BE36-AE32-4D65-88B6-9DFD70D4F6A9}" type="presParOf" srcId="{141CCDFE-58DE-4265-A822-F7AED5F07F60}" destId="{2FF946C8-92BF-4395-ADD2-67FC637323EA}" srcOrd="0" destOrd="0" presId="urn:microsoft.com/office/officeart/2005/8/layout/lProcess2"/>
    <dgm:cxn modelId="{A8D10C5B-105D-4387-B272-F303609123D0}" type="presParOf" srcId="{141CCDFE-58DE-4265-A822-F7AED5F07F60}" destId="{206FD979-5809-49CA-9CF2-368D2B3FE284}" srcOrd="1" destOrd="0" presId="urn:microsoft.com/office/officeart/2005/8/layout/lProcess2"/>
    <dgm:cxn modelId="{4B71C3C6-5832-4825-8A58-50BECC71D5C9}" type="presParOf" srcId="{141CCDFE-58DE-4265-A822-F7AED5F07F60}" destId="{F05F0C92-C8DE-4E1C-ADDC-A4D5ED83ED0C}" srcOrd="2" destOrd="0" presId="urn:microsoft.com/office/officeart/2005/8/layout/lProcess2"/>
    <dgm:cxn modelId="{678459C5-55B9-4440-B23A-1B13F62D0696}" type="presParOf" srcId="{F05F0C92-C8DE-4E1C-ADDC-A4D5ED83ED0C}" destId="{AD139DCF-D8A3-4D63-9ACD-5C8A37240DCD}" srcOrd="0" destOrd="0" presId="urn:microsoft.com/office/officeart/2005/8/layout/lProcess2"/>
    <dgm:cxn modelId="{B08ADAE2-8175-4452-881D-7031610F4B2B}" type="presParOf" srcId="{AD139DCF-D8A3-4D63-9ACD-5C8A37240DCD}" destId="{44B35296-376A-4A6C-9322-1468CE38688B}" srcOrd="0" destOrd="0" presId="urn:microsoft.com/office/officeart/2005/8/layout/lProcess2"/>
    <dgm:cxn modelId="{A331ACC3-0B0B-4CD7-A647-919EDE09D047}" type="presParOf" srcId="{AD139DCF-D8A3-4D63-9ACD-5C8A37240DCD}" destId="{E311813F-BCB2-431F-9E75-0FB2AB9A2C8C}" srcOrd="1" destOrd="0" presId="urn:microsoft.com/office/officeart/2005/8/layout/lProcess2"/>
    <dgm:cxn modelId="{FC1A6C10-388D-42AB-87AF-1841F8D3BC10}" type="presParOf" srcId="{AD139DCF-D8A3-4D63-9ACD-5C8A37240DCD}" destId="{6CF5D229-7564-44FE-80B3-A62D5E8239C7}" srcOrd="2" destOrd="0" presId="urn:microsoft.com/office/officeart/2005/8/layout/lProcess2"/>
    <dgm:cxn modelId="{79E67928-55EB-4177-8987-A6DC86A07742}" type="presParOf" srcId="{AD139DCF-D8A3-4D63-9ACD-5C8A37240DCD}" destId="{67ABDF59-DA05-4914-BFF0-32E92A7271D0}" srcOrd="3" destOrd="0" presId="urn:microsoft.com/office/officeart/2005/8/layout/lProcess2"/>
    <dgm:cxn modelId="{E490DF8A-6B3D-463B-B32C-D9FF0B644013}" type="presParOf" srcId="{AD139DCF-D8A3-4D63-9ACD-5C8A37240DCD}" destId="{FDD582EB-1F95-4CCC-8261-768F22CE534D}" srcOrd="4" destOrd="0" presId="urn:microsoft.com/office/officeart/2005/8/layout/lProcess2"/>
    <dgm:cxn modelId="{D52E5AFA-7CF1-409C-849D-A8290EE73003}" type="presParOf" srcId="{D3B74C30-4ED1-436B-BCBF-11950069680A}" destId="{5EA2BA85-257E-4B27-B1C4-E6A2A8FD9410}" srcOrd="1" destOrd="0" presId="urn:microsoft.com/office/officeart/2005/8/layout/lProcess2"/>
    <dgm:cxn modelId="{ABCA9D67-F0F8-4288-B0BA-244E13AD477C}" type="presParOf" srcId="{D3B74C30-4ED1-436B-BCBF-11950069680A}" destId="{69E8DAF5-C7B6-4E40-96FE-194169E4C450}" srcOrd="2" destOrd="0" presId="urn:microsoft.com/office/officeart/2005/8/layout/lProcess2"/>
    <dgm:cxn modelId="{05421D3D-EF47-43EE-8478-1000AC449854}" type="presParOf" srcId="{69E8DAF5-C7B6-4E40-96FE-194169E4C450}" destId="{D742BEA5-5876-41B1-8313-37037D2132C9}" srcOrd="0" destOrd="0" presId="urn:microsoft.com/office/officeart/2005/8/layout/lProcess2"/>
    <dgm:cxn modelId="{19029126-989E-47CF-89E6-80B8C9D81628}" type="presParOf" srcId="{69E8DAF5-C7B6-4E40-96FE-194169E4C450}" destId="{0194761D-2BB9-49A8-83AB-B729D2440650}" srcOrd="1" destOrd="0" presId="urn:microsoft.com/office/officeart/2005/8/layout/lProcess2"/>
    <dgm:cxn modelId="{7366119B-3869-49A2-9045-1565C6469321}" type="presParOf" srcId="{69E8DAF5-C7B6-4E40-96FE-194169E4C450}" destId="{2709B661-C1B4-4779-BB62-F2C8545E2824}" srcOrd="2" destOrd="0" presId="urn:microsoft.com/office/officeart/2005/8/layout/lProcess2"/>
    <dgm:cxn modelId="{420FF8A6-F568-4B31-8823-D6AFB1BC76E4}" type="presParOf" srcId="{2709B661-C1B4-4779-BB62-F2C8545E2824}" destId="{2B5FB821-6C8A-4452-9C83-423CFA05D28F}" srcOrd="0" destOrd="0" presId="urn:microsoft.com/office/officeart/2005/8/layout/lProcess2"/>
    <dgm:cxn modelId="{32A68AF0-7051-4ABA-9A3A-2EB5874AE9D5}" type="presParOf" srcId="{2B5FB821-6C8A-4452-9C83-423CFA05D28F}" destId="{68B65B8F-BDEC-4A2F-9195-5966EB427A6A}" srcOrd="0" destOrd="0" presId="urn:microsoft.com/office/officeart/2005/8/layout/lProcess2"/>
    <dgm:cxn modelId="{3D400EF4-230F-4698-9888-C43BB22D6ED5}" type="presParOf" srcId="{2B5FB821-6C8A-4452-9C83-423CFA05D28F}" destId="{4DF7CD36-460D-4524-A970-C0CE567874C7}" srcOrd="1" destOrd="0" presId="urn:microsoft.com/office/officeart/2005/8/layout/lProcess2"/>
    <dgm:cxn modelId="{F3091E3F-6DB5-4042-9965-8C2AB3EB1B0A}" type="presParOf" srcId="{2B5FB821-6C8A-4452-9C83-423CFA05D28F}" destId="{339EAF85-1C81-45BB-BF5F-48BCAA0FAF2B}" srcOrd="2" destOrd="0" presId="urn:microsoft.com/office/officeart/2005/8/layout/lProcess2"/>
    <dgm:cxn modelId="{657752FD-0450-4B2A-B9D0-AFBF15B645BF}" type="presParOf" srcId="{2B5FB821-6C8A-4452-9C83-423CFA05D28F}" destId="{A3DC1001-F552-406A-A713-474200EC98F9}" srcOrd="3" destOrd="0" presId="urn:microsoft.com/office/officeart/2005/8/layout/lProcess2"/>
    <dgm:cxn modelId="{4E6DFEE2-8E7C-4A95-85CC-176C1340BE6B}" type="presParOf" srcId="{2B5FB821-6C8A-4452-9C83-423CFA05D28F}" destId="{616BFB37-4435-492D-85E9-18658100BF22}" srcOrd="4" destOrd="0" presId="urn:microsoft.com/office/officeart/2005/8/layout/lProcess2"/>
    <dgm:cxn modelId="{9285B473-B4D4-43D7-A479-8CACF7F12134}" type="presParOf" srcId="{D3B74C30-4ED1-436B-BCBF-11950069680A}" destId="{1F855D4C-B1C3-4EEA-BBC9-693A8DFD7EE8}" srcOrd="3" destOrd="0" presId="urn:microsoft.com/office/officeart/2005/8/layout/lProcess2"/>
    <dgm:cxn modelId="{7F79F6AE-2299-4F38-9F3A-91C9F0C1DCB2}" type="presParOf" srcId="{D3B74C30-4ED1-436B-BCBF-11950069680A}" destId="{EAB88E93-8518-4465-9B25-6EF40E871C20}" srcOrd="4" destOrd="0" presId="urn:microsoft.com/office/officeart/2005/8/layout/lProcess2"/>
    <dgm:cxn modelId="{DA0C0933-A0EF-4D14-8E85-9A35BB02AB14}" type="presParOf" srcId="{EAB88E93-8518-4465-9B25-6EF40E871C20}" destId="{6AC6E226-9CBE-47B0-87B7-51DDC24A622B}" srcOrd="0" destOrd="0" presId="urn:microsoft.com/office/officeart/2005/8/layout/lProcess2"/>
    <dgm:cxn modelId="{B7FA7196-FD22-425E-BC2C-017EABD893FF}" type="presParOf" srcId="{EAB88E93-8518-4465-9B25-6EF40E871C20}" destId="{7F559AF3-0C73-4476-96CD-59F1FE39B290}" srcOrd="1" destOrd="0" presId="urn:microsoft.com/office/officeart/2005/8/layout/lProcess2"/>
    <dgm:cxn modelId="{FB7CBF8A-008B-491F-8DCE-A8D80BB0CB63}" type="presParOf" srcId="{EAB88E93-8518-4465-9B25-6EF40E871C20}" destId="{94C54AC8-5506-4A2A-A7D3-442370786F81}" srcOrd="2" destOrd="0" presId="urn:microsoft.com/office/officeart/2005/8/layout/lProcess2"/>
    <dgm:cxn modelId="{E245DC9B-9A36-4733-B052-EAA82A1A1859}" type="presParOf" srcId="{94C54AC8-5506-4A2A-A7D3-442370786F81}" destId="{DFC885FB-8201-46F0-BFE2-8DB66EECC95A}" srcOrd="0" destOrd="0" presId="urn:microsoft.com/office/officeart/2005/8/layout/lProcess2"/>
    <dgm:cxn modelId="{849544F8-47F5-4A03-993B-69B78A07DEB8}" type="presParOf" srcId="{DFC885FB-8201-46F0-BFE2-8DB66EECC95A}" destId="{363AC68D-03BD-428D-AB03-B213E0D065C5}" srcOrd="0" destOrd="0" presId="urn:microsoft.com/office/officeart/2005/8/layout/lProcess2"/>
    <dgm:cxn modelId="{71DE2FCB-90D6-4070-B552-5F41D40A9460}" type="presParOf" srcId="{DFC885FB-8201-46F0-BFE2-8DB66EECC95A}" destId="{D0861460-9E12-4F7B-8F1D-51B2962E3E7B}" srcOrd="1" destOrd="0" presId="urn:microsoft.com/office/officeart/2005/8/layout/lProcess2"/>
    <dgm:cxn modelId="{3E6D9A9E-FCCF-4BE4-8DD3-2C11FA888666}" type="presParOf" srcId="{DFC885FB-8201-46F0-BFE2-8DB66EECC95A}" destId="{AAA63F15-D00E-44EC-9AAE-307487A2E975}" srcOrd="2" destOrd="0" presId="urn:microsoft.com/office/officeart/2005/8/layout/lProcess2"/>
    <dgm:cxn modelId="{EBE51F77-B222-4CF2-AEA8-8C39054EFFDE}" type="presParOf" srcId="{DFC885FB-8201-46F0-BFE2-8DB66EECC95A}" destId="{388480F4-B4BA-4C1B-A6A1-7323B193E403}" srcOrd="3" destOrd="0" presId="urn:microsoft.com/office/officeart/2005/8/layout/lProcess2"/>
    <dgm:cxn modelId="{E50856EC-0770-4597-A232-BDB8076D46F4}" type="presParOf" srcId="{DFC885FB-8201-46F0-BFE2-8DB66EECC95A}" destId="{CCA6594A-F9F8-4751-926A-0D7286DCC8FE}"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946C8-92BF-4395-ADD2-67FC637323EA}">
      <dsp:nvSpPr>
        <dsp:cNvPr id="0" name=""/>
        <dsp:cNvSpPr/>
      </dsp:nvSpPr>
      <dsp:spPr>
        <a:xfrm>
          <a:off x="57907" y="0"/>
          <a:ext cx="1980111" cy="18785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Person-1</a:t>
          </a:r>
        </a:p>
      </dsp:txBody>
      <dsp:txXfrm>
        <a:off x="57907" y="0"/>
        <a:ext cx="1980111" cy="563562"/>
      </dsp:txXfrm>
    </dsp:sp>
    <dsp:sp modelId="{44B35296-376A-4A6C-9322-1468CE38688B}">
      <dsp:nvSpPr>
        <dsp:cNvPr id="0" name=""/>
        <dsp:cNvSpPr/>
      </dsp:nvSpPr>
      <dsp:spPr>
        <a:xfrm>
          <a:off x="198772" y="563723"/>
          <a:ext cx="1584089" cy="3690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Face-1</a:t>
          </a:r>
        </a:p>
      </dsp:txBody>
      <dsp:txXfrm>
        <a:off x="209581" y="574532"/>
        <a:ext cx="1562471" cy="347440"/>
      </dsp:txXfrm>
    </dsp:sp>
    <dsp:sp modelId="{6CF5D229-7564-44FE-80B3-A62D5E8239C7}">
      <dsp:nvSpPr>
        <dsp:cNvPr id="0" name=""/>
        <dsp:cNvSpPr/>
      </dsp:nvSpPr>
      <dsp:spPr>
        <a:xfrm>
          <a:off x="198772" y="989560"/>
          <a:ext cx="1584089" cy="3690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Face-2 </a:t>
          </a:r>
        </a:p>
      </dsp:txBody>
      <dsp:txXfrm>
        <a:off x="209581" y="1000369"/>
        <a:ext cx="1562471" cy="347440"/>
      </dsp:txXfrm>
    </dsp:sp>
    <dsp:sp modelId="{FDD582EB-1F95-4CCC-8261-768F22CE534D}">
      <dsp:nvSpPr>
        <dsp:cNvPr id="0" name=""/>
        <dsp:cNvSpPr/>
      </dsp:nvSpPr>
      <dsp:spPr>
        <a:xfrm>
          <a:off x="198772" y="1415396"/>
          <a:ext cx="1584089" cy="3690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Face-3</a:t>
          </a:r>
        </a:p>
      </dsp:txBody>
      <dsp:txXfrm>
        <a:off x="209581" y="1426205"/>
        <a:ext cx="1562471" cy="347440"/>
      </dsp:txXfrm>
    </dsp:sp>
    <dsp:sp modelId="{D742BEA5-5876-41B1-8313-37037D2132C9}">
      <dsp:nvSpPr>
        <dsp:cNvPr id="0" name=""/>
        <dsp:cNvSpPr/>
      </dsp:nvSpPr>
      <dsp:spPr>
        <a:xfrm>
          <a:off x="2136351" y="0"/>
          <a:ext cx="1980111" cy="18785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Person-2</a:t>
          </a:r>
        </a:p>
      </dsp:txBody>
      <dsp:txXfrm>
        <a:off x="2136351" y="0"/>
        <a:ext cx="1980111" cy="563562"/>
      </dsp:txXfrm>
    </dsp:sp>
    <dsp:sp modelId="{68B65B8F-BDEC-4A2F-9195-5966EB427A6A}">
      <dsp:nvSpPr>
        <dsp:cNvPr id="0" name=""/>
        <dsp:cNvSpPr/>
      </dsp:nvSpPr>
      <dsp:spPr>
        <a:xfrm>
          <a:off x="2327392" y="563723"/>
          <a:ext cx="1584089" cy="3690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 Face-1</a:t>
          </a:r>
        </a:p>
      </dsp:txBody>
      <dsp:txXfrm>
        <a:off x="2338201" y="574532"/>
        <a:ext cx="1562471" cy="347440"/>
      </dsp:txXfrm>
    </dsp:sp>
    <dsp:sp modelId="{339EAF85-1C81-45BB-BF5F-48BCAA0FAF2B}">
      <dsp:nvSpPr>
        <dsp:cNvPr id="0" name=""/>
        <dsp:cNvSpPr/>
      </dsp:nvSpPr>
      <dsp:spPr>
        <a:xfrm>
          <a:off x="2327392" y="989560"/>
          <a:ext cx="1584089" cy="3690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 Face-2</a:t>
          </a:r>
        </a:p>
      </dsp:txBody>
      <dsp:txXfrm>
        <a:off x="2338201" y="1000369"/>
        <a:ext cx="1562471" cy="347440"/>
      </dsp:txXfrm>
    </dsp:sp>
    <dsp:sp modelId="{616BFB37-4435-492D-85E9-18658100BF22}">
      <dsp:nvSpPr>
        <dsp:cNvPr id="0" name=""/>
        <dsp:cNvSpPr/>
      </dsp:nvSpPr>
      <dsp:spPr>
        <a:xfrm>
          <a:off x="2327392" y="1415396"/>
          <a:ext cx="1584089" cy="3690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 Face -3</a:t>
          </a:r>
        </a:p>
      </dsp:txBody>
      <dsp:txXfrm>
        <a:off x="2338201" y="1426205"/>
        <a:ext cx="1562471" cy="347440"/>
      </dsp:txXfrm>
    </dsp:sp>
    <dsp:sp modelId="{6AC6E226-9CBE-47B0-87B7-51DDC24A622B}">
      <dsp:nvSpPr>
        <dsp:cNvPr id="0" name=""/>
        <dsp:cNvSpPr/>
      </dsp:nvSpPr>
      <dsp:spPr>
        <a:xfrm>
          <a:off x="4258001" y="0"/>
          <a:ext cx="1980111" cy="18785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Person3</a:t>
          </a:r>
        </a:p>
      </dsp:txBody>
      <dsp:txXfrm>
        <a:off x="4258001" y="0"/>
        <a:ext cx="1980111" cy="563562"/>
      </dsp:txXfrm>
    </dsp:sp>
    <dsp:sp modelId="{363AC68D-03BD-428D-AB03-B213E0D065C5}">
      <dsp:nvSpPr>
        <dsp:cNvPr id="0" name=""/>
        <dsp:cNvSpPr/>
      </dsp:nvSpPr>
      <dsp:spPr>
        <a:xfrm>
          <a:off x="4456012" y="563723"/>
          <a:ext cx="1584089" cy="3690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 Face-1</a:t>
          </a:r>
        </a:p>
      </dsp:txBody>
      <dsp:txXfrm>
        <a:off x="4466821" y="574532"/>
        <a:ext cx="1562471" cy="347440"/>
      </dsp:txXfrm>
    </dsp:sp>
    <dsp:sp modelId="{AAA63F15-D00E-44EC-9AAE-307487A2E975}">
      <dsp:nvSpPr>
        <dsp:cNvPr id="0" name=""/>
        <dsp:cNvSpPr/>
      </dsp:nvSpPr>
      <dsp:spPr>
        <a:xfrm>
          <a:off x="4456012" y="989560"/>
          <a:ext cx="1584089" cy="3690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 Face-2</a:t>
          </a:r>
        </a:p>
      </dsp:txBody>
      <dsp:txXfrm>
        <a:off x="4466821" y="1000369"/>
        <a:ext cx="1562471" cy="347440"/>
      </dsp:txXfrm>
    </dsp:sp>
    <dsp:sp modelId="{CCA6594A-F9F8-4751-926A-0D7286DCC8FE}">
      <dsp:nvSpPr>
        <dsp:cNvPr id="0" name=""/>
        <dsp:cNvSpPr/>
      </dsp:nvSpPr>
      <dsp:spPr>
        <a:xfrm>
          <a:off x="4456012" y="1415396"/>
          <a:ext cx="1584089" cy="3690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 Face-3</a:t>
          </a:r>
        </a:p>
      </dsp:txBody>
      <dsp:txXfrm>
        <a:off x="4466821" y="1426205"/>
        <a:ext cx="1562471" cy="34744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hyperlink" Target="http://www.qualcommlife.com/eu/" TargetMode="External"/><Relationship Id="rId5" Type="http://schemas.openxmlformats.org/officeDocument/2006/relationships/image" Target="../media/image18.png"/><Relationship Id="rId4" Type="http://schemas.openxmlformats.org/officeDocument/2006/relationships/hyperlink" Target="https://twitter.com/search?q=@QualcommLife%20&amp;src=typd"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Wednesday, February 27,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610785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content - subhea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609600" y="1049861"/>
            <a:ext cx="10972801" cy="555267"/>
          </a:xfrm>
        </p:spPr>
        <p:txBody>
          <a:bodyPr>
            <a:normAutofit/>
          </a:bodyPr>
          <a:lstStyle>
            <a:lvl1pPr marL="0" indent="0">
              <a:buFontTx/>
              <a:buNone/>
              <a:defRPr sz="2667">
                <a:solidFill>
                  <a:schemeClr val="accent2"/>
                </a:solidFill>
              </a:defRPr>
            </a:lvl1pPr>
            <a:lvl2pPr marL="761981" indent="0">
              <a:buFontTx/>
              <a:buNone/>
              <a:defRPr/>
            </a:lvl2pPr>
            <a:lvl3pPr marL="1371566" indent="0">
              <a:buFontTx/>
              <a:buNone/>
              <a:defRPr/>
            </a:lvl3pPr>
            <a:lvl4pPr marL="1889713" indent="0">
              <a:buFontTx/>
              <a:buNone/>
              <a:defRPr/>
            </a:lvl4pPr>
            <a:lvl5pPr marL="2438339" indent="0">
              <a:buFontTx/>
              <a:buNone/>
              <a:defRPr/>
            </a:lvl5pPr>
          </a:lstStyle>
          <a:p>
            <a:pPr lvl="0"/>
            <a:r>
              <a:rPr lang="en-US" dirty="0"/>
              <a:t>Click to edit Master text styles</a:t>
            </a:r>
          </a:p>
        </p:txBody>
      </p:sp>
      <p:sp>
        <p:nvSpPr>
          <p:cNvPr id="2" name="Title 1"/>
          <p:cNvSpPr>
            <a:spLocks noGrp="1"/>
          </p:cNvSpPr>
          <p:nvPr>
            <p:ph type="title"/>
          </p:nvPr>
        </p:nvSpPr>
        <p:spPr>
          <a:xfrm>
            <a:off x="609600" y="7989"/>
            <a:ext cx="10972800" cy="1143000"/>
          </a:xfrm>
        </p:spPr>
        <p:txBody>
          <a:bodyPr/>
          <a:lstStyle>
            <a:lvl1pPr>
              <a:defRPr>
                <a:solidFill>
                  <a:schemeClr val="tx2"/>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4B938347-76A2-A846-9980-37D60A2D3868}" type="slidenum">
              <a:rPr lang="en-US" smtClean="0">
                <a:solidFill>
                  <a:srgbClr val="929292"/>
                </a:solidFill>
              </a:rPr>
              <a:pPr/>
              <a:t>‹#›</a:t>
            </a:fld>
            <a:endParaRPr lang="en-US" dirty="0">
              <a:solidFill>
                <a:srgbClr val="929292"/>
              </a:solidFill>
            </a:endParaRPr>
          </a:p>
        </p:txBody>
      </p:sp>
      <p:sp>
        <p:nvSpPr>
          <p:cNvPr id="6" name="Content Placeholder 5"/>
          <p:cNvSpPr>
            <a:spLocks noGrp="1"/>
          </p:cNvSpPr>
          <p:nvPr>
            <p:ph sz="quarter" idx="12"/>
          </p:nvPr>
        </p:nvSpPr>
        <p:spPr>
          <a:xfrm>
            <a:off x="609600" y="1605127"/>
            <a:ext cx="10972800" cy="4402667"/>
          </a:xfrm>
        </p:spPr>
        <p:txBody>
          <a:bodyPr>
            <a:normAutofit/>
          </a:bodyPr>
          <a:lstStyle>
            <a:lvl1pPr>
              <a:buClr>
                <a:srgbClr val="00ACEC"/>
              </a:buClr>
              <a:defRPr sz="2400"/>
            </a:lvl1pPr>
            <a:lvl2pPr>
              <a:buClr>
                <a:schemeClr val="accent2"/>
              </a:buClr>
              <a:defRPr sz="2400"/>
            </a:lvl2pPr>
            <a:lvl3pPr>
              <a:buClr>
                <a:schemeClr val="bg2"/>
              </a:buClr>
              <a:defRPr sz="2400"/>
            </a:lvl3pPr>
            <a:lvl4pPr>
              <a:defRPr sz="2400"/>
            </a:lvl4pPr>
            <a:lvl5pPr>
              <a:buClr>
                <a:schemeClr val="bg2"/>
              </a:buCl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2"/>
          <p:cNvSpPr>
            <a:spLocks noGrp="1"/>
          </p:cNvSpPr>
          <p:nvPr>
            <p:ph type="ftr" sz="quarter" idx="10"/>
          </p:nvPr>
        </p:nvSpPr>
        <p:spPr>
          <a:xfrm>
            <a:off x="507997" y="6407152"/>
            <a:ext cx="5542844" cy="382683"/>
          </a:xfrm>
        </p:spPr>
        <p:txBody>
          <a:bodyPr/>
          <a:lstStyle/>
          <a:p>
            <a:r>
              <a:rPr lang="fr-FR" dirty="0" err="1">
                <a:solidFill>
                  <a:srgbClr val="929292"/>
                </a:solidFill>
              </a:rPr>
              <a:t>Company</a:t>
            </a:r>
            <a:r>
              <a:rPr lang="fr-FR" dirty="0">
                <a:solidFill>
                  <a:srgbClr val="929292"/>
                </a:solidFill>
              </a:rPr>
              <a:t> </a:t>
            </a:r>
            <a:r>
              <a:rPr lang="fr-FR" dirty="0" err="1">
                <a:solidFill>
                  <a:srgbClr val="929292"/>
                </a:solidFill>
              </a:rPr>
              <a:t>Confidential</a:t>
            </a:r>
            <a:r>
              <a:rPr lang="fr-FR" dirty="0">
                <a:solidFill>
                  <a:srgbClr val="929292"/>
                </a:solidFill>
              </a:rPr>
              <a:t> Information.  </a:t>
            </a:r>
            <a:r>
              <a:rPr lang="fr-FR" dirty="0" err="1">
                <a:solidFill>
                  <a:srgbClr val="929292"/>
                </a:solidFill>
              </a:rPr>
              <a:t>Qualcomm</a:t>
            </a:r>
            <a:r>
              <a:rPr lang="fr-FR" dirty="0">
                <a:solidFill>
                  <a:srgbClr val="929292"/>
                </a:solidFill>
              </a:rPr>
              <a:t> Life, Inc.</a:t>
            </a:r>
          </a:p>
        </p:txBody>
      </p:sp>
    </p:spTree>
    <p:extLst>
      <p:ext uri="{BB962C8B-B14F-4D97-AF65-F5344CB8AC3E}">
        <p14:creationId xmlns:p14="http://schemas.microsoft.com/office/powerpoint/2010/main" val="121471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in Content layout - no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fr-FR" dirty="0" err="1">
                <a:solidFill>
                  <a:srgbClr val="929292"/>
                </a:solidFill>
              </a:rPr>
              <a:t>Company</a:t>
            </a:r>
            <a:r>
              <a:rPr lang="fr-FR" dirty="0">
                <a:solidFill>
                  <a:srgbClr val="929292"/>
                </a:solidFill>
              </a:rPr>
              <a:t> </a:t>
            </a:r>
            <a:r>
              <a:rPr lang="fr-FR" dirty="0" err="1">
                <a:solidFill>
                  <a:srgbClr val="929292"/>
                </a:solidFill>
              </a:rPr>
              <a:t>Confidential</a:t>
            </a:r>
            <a:r>
              <a:rPr lang="fr-FR" dirty="0">
                <a:solidFill>
                  <a:srgbClr val="929292"/>
                </a:solidFill>
              </a:rPr>
              <a:t> Information.  </a:t>
            </a:r>
            <a:r>
              <a:rPr lang="fr-FR" dirty="0" err="1">
                <a:solidFill>
                  <a:srgbClr val="929292"/>
                </a:solidFill>
              </a:rPr>
              <a:t>Qualcomm</a:t>
            </a:r>
            <a:r>
              <a:rPr lang="fr-FR" dirty="0">
                <a:solidFill>
                  <a:srgbClr val="929292"/>
                </a:solidFill>
              </a:rPr>
              <a:t> Life, Inc.</a:t>
            </a:r>
          </a:p>
        </p:txBody>
      </p:sp>
      <p:sp>
        <p:nvSpPr>
          <p:cNvPr id="4" name="Slide Number Placeholder 3"/>
          <p:cNvSpPr>
            <a:spLocks noGrp="1"/>
          </p:cNvSpPr>
          <p:nvPr>
            <p:ph type="sldNum" sz="quarter" idx="11"/>
          </p:nvPr>
        </p:nvSpPr>
        <p:spPr/>
        <p:txBody>
          <a:bodyPr/>
          <a:lstStyle>
            <a:lvl1pPr>
              <a:defRPr>
                <a:solidFill>
                  <a:srgbClr val="929292"/>
                </a:solidFill>
              </a:defRPr>
            </a:lvl1pPr>
          </a:lstStyle>
          <a:p>
            <a:fld id="{4B938347-76A2-A846-9980-37D60A2D3868}" type="slidenum">
              <a:rPr lang="en-US" smtClean="0"/>
              <a:pPr/>
              <a:t>‹#›</a:t>
            </a:fld>
            <a:endParaRPr lang="en-US" dirty="0"/>
          </a:p>
        </p:txBody>
      </p:sp>
      <p:sp>
        <p:nvSpPr>
          <p:cNvPr id="6" name="Content Placeholder 5"/>
          <p:cNvSpPr>
            <a:spLocks noGrp="1"/>
          </p:cNvSpPr>
          <p:nvPr>
            <p:ph sz="quarter" idx="12"/>
          </p:nvPr>
        </p:nvSpPr>
        <p:spPr>
          <a:xfrm>
            <a:off x="609605" y="1038115"/>
            <a:ext cx="10972795" cy="50578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4110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15739" t="4411" r="7046"/>
          <a:stretch/>
        </p:blipFill>
        <p:spPr>
          <a:xfrm>
            <a:off x="0" y="0"/>
            <a:ext cx="12186357" cy="6869291"/>
          </a:xfrm>
          <a:prstGeom prst="rect">
            <a:avLst/>
          </a:prstGeom>
        </p:spPr>
      </p:pic>
      <p:sp>
        <p:nvSpPr>
          <p:cNvPr id="13" name="Rectangle 12"/>
          <p:cNvSpPr/>
          <p:nvPr userDrawn="1"/>
        </p:nvSpPr>
        <p:spPr bwMode="auto">
          <a:xfrm rot="16200000">
            <a:off x="4217810" y="-1104904"/>
            <a:ext cx="3756383" cy="12192003"/>
          </a:xfrm>
          <a:prstGeom prst="rect">
            <a:avLst/>
          </a:prstGeom>
          <a:gradFill flip="none" rotWithShape="1">
            <a:gsLst>
              <a:gs pos="0">
                <a:schemeClr val="tx1">
                  <a:lumMod val="0"/>
                  <a:alpha val="90000"/>
                </a:schemeClr>
              </a:gs>
              <a:gs pos="100000">
                <a:srgbClr val="FFFFFF">
                  <a:alpha val="0"/>
                  <a:lumMod val="0"/>
                </a:srgbClr>
              </a:gs>
            </a:gsLst>
            <a:lin ang="0" scaled="1"/>
            <a:tileRect/>
          </a:gradFill>
          <a:ln>
            <a:noFill/>
          </a:ln>
          <a:extLst/>
        </p:spPr>
        <p:txBody>
          <a:bodyPr rot="0" spcFirstLastPara="0" vertOverflow="overflow" horzOverflow="overflow" vert="horz" wrap="square" lIns="121872" tIns="60937" rIns="121872" bIns="60937" numCol="1" spcCol="0" rtlCol="0" fromWordArt="0" anchor="t" anchorCtr="0" forceAA="0" compatLnSpc="1">
            <a:prstTxWarp prst="textNoShape">
              <a:avLst/>
            </a:prstTxWarp>
            <a:noAutofit/>
          </a:bodyPr>
          <a:lstStyle/>
          <a:p>
            <a:pPr algn="ctr"/>
            <a:endParaRPr lang="en-US" sz="2400" dirty="0" err="1">
              <a:solidFill>
                <a:srgbClr val="FFFFFF"/>
              </a:solidFill>
              <a:latin typeface="Arial"/>
            </a:endParaRPr>
          </a:p>
        </p:txBody>
      </p:sp>
      <p:sp>
        <p:nvSpPr>
          <p:cNvPr id="2" name="Title 1"/>
          <p:cNvSpPr>
            <a:spLocks noGrp="1"/>
          </p:cNvSpPr>
          <p:nvPr>
            <p:ph type="title" hasCustomPrompt="1"/>
          </p:nvPr>
        </p:nvSpPr>
        <p:spPr>
          <a:xfrm>
            <a:off x="5467352" y="1994085"/>
            <a:ext cx="7311675" cy="593889"/>
          </a:xfrm>
        </p:spPr>
        <p:txBody>
          <a:bodyPr anchor="t">
            <a:noAutofit/>
          </a:bodyPr>
          <a:lstStyle>
            <a:lvl1pPr algn="l">
              <a:defRPr sz="3200" b="0" cap="none">
                <a:solidFill>
                  <a:schemeClr val="accent2"/>
                </a:solidFill>
              </a:defRPr>
            </a:lvl1pPr>
          </a:lstStyle>
          <a:p>
            <a:r>
              <a:rPr lang="en-US" dirty="0"/>
              <a:t>Click to edit master title style</a:t>
            </a:r>
          </a:p>
        </p:txBody>
      </p:sp>
      <p:sp>
        <p:nvSpPr>
          <p:cNvPr id="3" name="Text Placeholder 2"/>
          <p:cNvSpPr>
            <a:spLocks noGrp="1"/>
          </p:cNvSpPr>
          <p:nvPr>
            <p:ph type="body" idx="1"/>
          </p:nvPr>
        </p:nvSpPr>
        <p:spPr>
          <a:xfrm>
            <a:off x="5489930" y="2587974"/>
            <a:ext cx="8282519" cy="524933"/>
          </a:xfrm>
        </p:spPr>
        <p:txBody>
          <a:bodyPr anchor="b">
            <a:normAutofit/>
          </a:bodyPr>
          <a:lstStyle>
            <a:lvl1pPr marL="0" indent="0">
              <a:spcBef>
                <a:spcPts val="0"/>
              </a:spcBef>
              <a:buNone/>
              <a:defRPr sz="2400">
                <a:solidFill>
                  <a:schemeClr val="tx2"/>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rgbClr val="595959"/>
                </a:solidFill>
              </a:defRPr>
            </a:lvl1pPr>
          </a:lstStyle>
          <a:p>
            <a:fld id="{4B938347-76A2-A846-9980-37D60A2D3868}" type="slidenum">
              <a:rPr lang="en-US" smtClean="0"/>
              <a:pPr/>
              <a:t>‹#›</a:t>
            </a:fld>
            <a:endParaRPr lang="en-US" dirty="0"/>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pic>
        <p:nvPicPr>
          <p:cNvPr id="10" name="Picture 9" descr="swoosh.png"/>
          <p:cNvPicPr>
            <a:picLocks noChangeAspect="1"/>
          </p:cNvPicPr>
          <p:nvPr userDrawn="1"/>
        </p:nvPicPr>
        <p:blipFill rotWithShape="1">
          <a:blip r:embed="rId3" cstate="screen">
            <a:extLst>
              <a:ext uri="{28A0092B-C50C-407E-A947-70E740481C1C}">
                <a14:useLocalDpi xmlns:a14="http://schemas.microsoft.com/office/drawing/2010/main"/>
              </a:ext>
            </a:extLst>
          </a:blip>
          <a:srcRect l="21482" t="-16963" r="-7415" b="-1"/>
          <a:stretch/>
        </p:blipFill>
        <p:spPr>
          <a:xfrm>
            <a:off x="-5647" y="2929122"/>
            <a:ext cx="12192003" cy="3827279"/>
          </a:xfrm>
          <a:prstGeom prst="rect">
            <a:avLst/>
          </a:prstGeom>
        </p:spPr>
      </p:pic>
      <p:sp>
        <p:nvSpPr>
          <p:cNvPr id="20" name="Footer Placeholder 4"/>
          <p:cNvSpPr txBox="1">
            <a:spLocks/>
          </p:cNvSpPr>
          <p:nvPr userDrawn="1"/>
        </p:nvSpPr>
        <p:spPr>
          <a:xfrm>
            <a:off x="505892" y="6333772"/>
            <a:ext cx="5125144" cy="501649"/>
          </a:xfrm>
          <a:prstGeom prst="rect">
            <a:avLst/>
          </a:prstGeom>
        </p:spPr>
        <p:txBody>
          <a:bodyPr vert="horz" lIns="121920" tIns="60960" rIns="121920" bIns="60960" rtlCol="0" anchor="ctr"/>
          <a:lstStyle>
            <a:defPPr>
              <a:defRPr lang="en-US"/>
            </a:defPPr>
            <a:lvl1pPr marL="0" algn="l" defTabSz="457200" rtl="0" eaLnBrk="1" latinLnBrk="0" hangingPunct="1">
              <a:defRPr sz="800" kern="1200">
                <a:solidFill>
                  <a:schemeClr val="tx1">
                    <a:lumMod val="65000"/>
                    <a:lumOff val="35000"/>
                  </a:schemeClr>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067" dirty="0" err="1">
                <a:solidFill>
                  <a:srgbClr val="000000">
                    <a:lumMod val="65000"/>
                    <a:lumOff val="35000"/>
                  </a:srgbClr>
                </a:solidFill>
              </a:rPr>
              <a:t>Company</a:t>
            </a:r>
            <a:r>
              <a:rPr lang="fr-FR" sz="1067" dirty="0">
                <a:solidFill>
                  <a:srgbClr val="000000">
                    <a:lumMod val="65000"/>
                    <a:lumOff val="35000"/>
                  </a:srgbClr>
                </a:solidFill>
              </a:rPr>
              <a:t> </a:t>
            </a:r>
            <a:r>
              <a:rPr lang="fr-FR" sz="1067" dirty="0" err="1">
                <a:solidFill>
                  <a:srgbClr val="000000">
                    <a:lumMod val="65000"/>
                    <a:lumOff val="35000"/>
                  </a:srgbClr>
                </a:solidFill>
              </a:rPr>
              <a:t>Confidential</a:t>
            </a:r>
            <a:r>
              <a:rPr lang="fr-FR" sz="1067" dirty="0">
                <a:solidFill>
                  <a:srgbClr val="000000">
                    <a:lumMod val="65000"/>
                    <a:lumOff val="35000"/>
                  </a:srgbClr>
                </a:solidFill>
              </a:rPr>
              <a:t> Information.  </a:t>
            </a:r>
            <a:r>
              <a:rPr lang="fr-FR" sz="1067" dirty="0" err="1">
                <a:solidFill>
                  <a:srgbClr val="000000">
                    <a:lumMod val="65000"/>
                    <a:lumOff val="35000"/>
                  </a:srgbClr>
                </a:solidFill>
              </a:rPr>
              <a:t>Qualcomm</a:t>
            </a:r>
            <a:r>
              <a:rPr lang="fr-FR" sz="1067" dirty="0">
                <a:solidFill>
                  <a:srgbClr val="000000">
                    <a:lumMod val="65000"/>
                    <a:lumOff val="35000"/>
                  </a:srgbClr>
                </a:solidFill>
              </a:rPr>
              <a:t> Life, Inc.</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46377" y="989281"/>
            <a:ext cx="4760385" cy="791076"/>
          </a:xfrm>
          <a:prstGeom prst="rect">
            <a:avLst/>
          </a:prstGeom>
        </p:spPr>
      </p:pic>
    </p:spTree>
    <p:extLst>
      <p:ext uri="{BB962C8B-B14F-4D97-AF65-F5344CB8AC3E}">
        <p14:creationId xmlns:p14="http://schemas.microsoft.com/office/powerpoint/2010/main" val="143797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pic>
        <p:nvPicPr>
          <p:cNvPr id="4" name="Picture 3" descr="GettyImages-494325929_landscape.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579"/>
            <a:ext cx="12175068" cy="6883400"/>
          </a:xfrm>
          <a:prstGeom prst="rect">
            <a:avLst/>
          </a:prstGeom>
        </p:spPr>
      </p:pic>
      <p:sp>
        <p:nvSpPr>
          <p:cNvPr id="13" name="Rectangle 12"/>
          <p:cNvSpPr/>
          <p:nvPr userDrawn="1"/>
        </p:nvSpPr>
        <p:spPr bwMode="auto">
          <a:xfrm rot="16200000">
            <a:off x="4083756" y="-1238956"/>
            <a:ext cx="4024491" cy="12192003"/>
          </a:xfrm>
          <a:prstGeom prst="rect">
            <a:avLst/>
          </a:prstGeom>
          <a:gradFill flip="none" rotWithShape="1">
            <a:gsLst>
              <a:gs pos="0">
                <a:schemeClr val="tx1">
                  <a:lumMod val="0"/>
                  <a:alpha val="90000"/>
                </a:schemeClr>
              </a:gs>
              <a:gs pos="100000">
                <a:srgbClr val="FFFFFF">
                  <a:alpha val="0"/>
                  <a:lumMod val="0"/>
                </a:srgbClr>
              </a:gs>
            </a:gsLst>
            <a:lin ang="0" scaled="1"/>
            <a:tileRect/>
          </a:gradFill>
          <a:ln>
            <a:noFill/>
          </a:ln>
          <a:extLst/>
        </p:spPr>
        <p:txBody>
          <a:bodyPr rot="0" spcFirstLastPara="0" vertOverflow="overflow" horzOverflow="overflow" vert="horz" wrap="square" lIns="121872" tIns="60937" rIns="121872" bIns="60937" numCol="1" spcCol="0" rtlCol="0" fromWordArt="0" anchor="t" anchorCtr="0" forceAA="0" compatLnSpc="1">
            <a:prstTxWarp prst="textNoShape">
              <a:avLst/>
            </a:prstTxWarp>
            <a:noAutofit/>
          </a:bodyPr>
          <a:lstStyle/>
          <a:p>
            <a:pPr algn="ctr"/>
            <a:endParaRPr lang="en-US" sz="2400" dirty="0" err="1">
              <a:solidFill>
                <a:srgbClr val="FFFFFF"/>
              </a:solidFill>
              <a:latin typeface="Arial"/>
            </a:endParaRPr>
          </a:p>
        </p:txBody>
      </p:sp>
      <p:sp>
        <p:nvSpPr>
          <p:cNvPr id="2" name="Title 1"/>
          <p:cNvSpPr>
            <a:spLocks noGrp="1"/>
          </p:cNvSpPr>
          <p:nvPr>
            <p:ph type="title" hasCustomPrompt="1"/>
          </p:nvPr>
        </p:nvSpPr>
        <p:spPr>
          <a:xfrm>
            <a:off x="3864307" y="1994085"/>
            <a:ext cx="7814029" cy="593889"/>
          </a:xfrm>
        </p:spPr>
        <p:txBody>
          <a:bodyPr anchor="t">
            <a:noAutofit/>
          </a:bodyPr>
          <a:lstStyle>
            <a:lvl1pPr algn="l">
              <a:defRPr sz="3200" b="0" cap="none">
                <a:solidFill>
                  <a:schemeClr val="accent2"/>
                </a:solidFill>
              </a:defRPr>
            </a:lvl1pPr>
          </a:lstStyle>
          <a:p>
            <a:r>
              <a:rPr lang="en-US" dirty="0"/>
              <a:t>Click to edit master title style</a:t>
            </a:r>
          </a:p>
        </p:txBody>
      </p:sp>
      <p:sp>
        <p:nvSpPr>
          <p:cNvPr id="3" name="Text Placeholder 2"/>
          <p:cNvSpPr>
            <a:spLocks noGrp="1"/>
          </p:cNvSpPr>
          <p:nvPr>
            <p:ph type="body" idx="1"/>
          </p:nvPr>
        </p:nvSpPr>
        <p:spPr>
          <a:xfrm>
            <a:off x="3886885" y="2587974"/>
            <a:ext cx="8282519" cy="524933"/>
          </a:xfrm>
        </p:spPr>
        <p:txBody>
          <a:bodyPr anchor="b">
            <a:normAutofit/>
          </a:bodyPr>
          <a:lstStyle>
            <a:lvl1pPr marL="0" indent="0">
              <a:spcBef>
                <a:spcPts val="0"/>
              </a:spcBef>
              <a:buNone/>
              <a:defRPr sz="2400">
                <a:solidFill>
                  <a:schemeClr val="tx2"/>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rgbClr val="595959"/>
                </a:solidFill>
              </a:defRPr>
            </a:lvl1pPr>
          </a:lstStyle>
          <a:p>
            <a:fld id="{4B938347-76A2-A846-9980-37D60A2D3868}" type="slidenum">
              <a:rPr lang="en-US" smtClean="0"/>
              <a:pPr/>
              <a:t>‹#›</a:t>
            </a:fld>
            <a:endParaRPr lang="en-US" dirty="0"/>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pic>
        <p:nvPicPr>
          <p:cNvPr id="10" name="Picture 9" descr="swoosh.png"/>
          <p:cNvPicPr>
            <a:picLocks noChangeAspect="1"/>
          </p:cNvPicPr>
          <p:nvPr userDrawn="1"/>
        </p:nvPicPr>
        <p:blipFill rotWithShape="1">
          <a:blip r:embed="rId3" cstate="screen">
            <a:extLst>
              <a:ext uri="{28A0092B-C50C-407E-A947-70E740481C1C}">
                <a14:useLocalDpi xmlns:a14="http://schemas.microsoft.com/office/drawing/2010/main"/>
              </a:ext>
            </a:extLst>
          </a:blip>
          <a:srcRect l="21482" t="-16963" r="-7415" b="-1"/>
          <a:stretch/>
        </p:blipFill>
        <p:spPr>
          <a:xfrm>
            <a:off x="-5647" y="2929122"/>
            <a:ext cx="12192003" cy="3827279"/>
          </a:xfrm>
          <a:prstGeom prst="rect">
            <a:avLst/>
          </a:prstGeom>
        </p:spPr>
      </p:pic>
      <p:sp>
        <p:nvSpPr>
          <p:cNvPr id="20" name="Footer Placeholder 4"/>
          <p:cNvSpPr txBox="1">
            <a:spLocks/>
          </p:cNvSpPr>
          <p:nvPr userDrawn="1"/>
        </p:nvSpPr>
        <p:spPr>
          <a:xfrm>
            <a:off x="505892" y="6333772"/>
            <a:ext cx="5125144" cy="501649"/>
          </a:xfrm>
          <a:prstGeom prst="rect">
            <a:avLst/>
          </a:prstGeom>
        </p:spPr>
        <p:txBody>
          <a:bodyPr vert="horz" lIns="121920" tIns="60960" rIns="121920" bIns="60960" rtlCol="0" anchor="ctr"/>
          <a:lstStyle>
            <a:defPPr>
              <a:defRPr lang="en-US"/>
            </a:defPPr>
            <a:lvl1pPr marL="0" algn="l" defTabSz="457200" rtl="0" eaLnBrk="1" latinLnBrk="0" hangingPunct="1">
              <a:defRPr sz="800" kern="1200">
                <a:solidFill>
                  <a:schemeClr val="tx1">
                    <a:lumMod val="65000"/>
                    <a:lumOff val="35000"/>
                  </a:schemeClr>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067" dirty="0" err="1">
                <a:solidFill>
                  <a:srgbClr val="000000">
                    <a:lumMod val="65000"/>
                    <a:lumOff val="35000"/>
                  </a:srgbClr>
                </a:solidFill>
              </a:rPr>
              <a:t>Company</a:t>
            </a:r>
            <a:r>
              <a:rPr lang="fr-FR" sz="1067" dirty="0">
                <a:solidFill>
                  <a:srgbClr val="000000">
                    <a:lumMod val="65000"/>
                    <a:lumOff val="35000"/>
                  </a:srgbClr>
                </a:solidFill>
              </a:rPr>
              <a:t> </a:t>
            </a:r>
            <a:r>
              <a:rPr lang="fr-FR" sz="1067" dirty="0" err="1">
                <a:solidFill>
                  <a:srgbClr val="000000">
                    <a:lumMod val="65000"/>
                    <a:lumOff val="35000"/>
                  </a:srgbClr>
                </a:solidFill>
              </a:rPr>
              <a:t>Confidential</a:t>
            </a:r>
            <a:r>
              <a:rPr lang="fr-FR" sz="1067" dirty="0">
                <a:solidFill>
                  <a:srgbClr val="000000">
                    <a:lumMod val="65000"/>
                    <a:lumOff val="35000"/>
                  </a:srgbClr>
                </a:solidFill>
              </a:rPr>
              <a:t> Information.  </a:t>
            </a:r>
            <a:r>
              <a:rPr lang="fr-FR" sz="1067" dirty="0" err="1">
                <a:solidFill>
                  <a:srgbClr val="000000">
                    <a:lumMod val="65000"/>
                    <a:lumOff val="35000"/>
                  </a:srgbClr>
                </a:solidFill>
              </a:rPr>
              <a:t>Qualcomm</a:t>
            </a:r>
            <a:r>
              <a:rPr lang="fr-FR" sz="1067" dirty="0">
                <a:solidFill>
                  <a:srgbClr val="000000">
                    <a:lumMod val="65000"/>
                    <a:lumOff val="35000"/>
                  </a:srgbClr>
                </a:solidFill>
              </a:rPr>
              <a:t> Life, Inc.</a:t>
            </a:r>
          </a:p>
        </p:txBody>
      </p:sp>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43333" y="989281"/>
            <a:ext cx="4760385" cy="791076"/>
          </a:xfrm>
          <a:prstGeom prst="rect">
            <a:avLst/>
          </a:prstGeom>
        </p:spPr>
      </p:pic>
      <p:pic>
        <p:nvPicPr>
          <p:cNvPr id="11" name="Picture 10" descr="2net_RGB_Rev.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73894" y="5981958"/>
            <a:ext cx="1236359" cy="469359"/>
          </a:xfrm>
          <a:prstGeom prst="rect">
            <a:avLst/>
          </a:prstGeom>
        </p:spPr>
      </p:pic>
      <p:pic>
        <p:nvPicPr>
          <p:cNvPr id="14" name="Picture 13" descr="CapsulebyQCL_logo-color-wh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29919" y="5981958"/>
            <a:ext cx="1548023" cy="539364"/>
          </a:xfrm>
          <a:prstGeom prst="rect">
            <a:avLst/>
          </a:prstGeom>
        </p:spPr>
      </p:pic>
      <p:cxnSp>
        <p:nvCxnSpPr>
          <p:cNvPr id="16" name="Straight Connector 15"/>
          <p:cNvCxnSpPr/>
          <p:nvPr userDrawn="1"/>
        </p:nvCxnSpPr>
        <p:spPr>
          <a:xfrm>
            <a:off x="10030708" y="5827587"/>
            <a:ext cx="0" cy="743543"/>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28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flip="none" rotWithShape="1">
            <a:gsLst>
              <a:gs pos="0">
                <a:schemeClr val="accent2"/>
              </a:gs>
              <a:gs pos="100000">
                <a:schemeClr val="accent5"/>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4B938347-76A2-A846-9980-37D60A2D3868}" type="slidenum">
              <a:rPr lang="en-US" smtClean="0">
                <a:solidFill>
                  <a:srgbClr val="000000">
                    <a:lumMod val="65000"/>
                    <a:lumOff val="35000"/>
                  </a:srgbClr>
                </a:solidFill>
              </a:rPr>
              <a:pPr/>
              <a:t>‹#›</a:t>
            </a:fld>
            <a:endParaRPr lang="en-US" dirty="0">
              <a:solidFill>
                <a:srgbClr val="000000">
                  <a:lumMod val="65000"/>
                  <a:lumOff val="35000"/>
                </a:srgbClr>
              </a:solidFill>
            </a:endParaRPr>
          </a:p>
        </p:txBody>
      </p:sp>
      <p:sp>
        <p:nvSpPr>
          <p:cNvPr id="2" name="Title 1"/>
          <p:cNvSpPr>
            <a:spLocks noGrp="1"/>
          </p:cNvSpPr>
          <p:nvPr>
            <p:ph type="title" hasCustomPrompt="1"/>
          </p:nvPr>
        </p:nvSpPr>
        <p:spPr>
          <a:xfrm>
            <a:off x="1108074" y="1621551"/>
            <a:ext cx="6935260" cy="1307916"/>
          </a:xfrm>
        </p:spPr>
        <p:txBody>
          <a:bodyPr anchor="t">
            <a:noAutofit/>
          </a:bodyPr>
          <a:lstStyle>
            <a:lvl1pPr algn="l">
              <a:defRPr sz="3467" b="0" cap="none">
                <a:solidFill>
                  <a:schemeClr val="bg1"/>
                </a:solidFill>
              </a:defRPr>
            </a:lvl1pPr>
          </a:lstStyle>
          <a:p>
            <a:r>
              <a:rPr lang="en-US" dirty="0"/>
              <a:t>Click to edit master title style</a:t>
            </a:r>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5" name="Footer Placeholder 4"/>
          <p:cNvSpPr>
            <a:spLocks noGrp="1"/>
          </p:cNvSpPr>
          <p:nvPr>
            <p:ph type="ftr" sz="quarter" idx="11"/>
          </p:nvPr>
        </p:nvSpPr>
        <p:spPr>
          <a:xfrm>
            <a:off x="530588" y="6378929"/>
            <a:ext cx="5159011" cy="410283"/>
          </a:xfrm>
        </p:spPr>
        <p:txBody>
          <a:bodyPr/>
          <a:lstStyle>
            <a:lvl1pPr>
              <a:defRPr>
                <a:solidFill>
                  <a:schemeClr val="tx1">
                    <a:lumMod val="65000"/>
                    <a:lumOff val="35000"/>
                  </a:schemeClr>
                </a:solidFill>
              </a:defRPr>
            </a:lvl1pPr>
          </a:lstStyle>
          <a:p>
            <a:r>
              <a:rPr lang="fr-FR" dirty="0" err="1">
                <a:solidFill>
                  <a:srgbClr val="000000">
                    <a:lumMod val="65000"/>
                    <a:lumOff val="35000"/>
                  </a:srgbClr>
                </a:solidFill>
              </a:rPr>
              <a:t>Company</a:t>
            </a:r>
            <a:r>
              <a:rPr lang="fr-FR" dirty="0">
                <a:solidFill>
                  <a:srgbClr val="000000">
                    <a:lumMod val="65000"/>
                    <a:lumOff val="35000"/>
                  </a:srgbClr>
                </a:solidFill>
              </a:rPr>
              <a:t> </a:t>
            </a:r>
            <a:r>
              <a:rPr lang="fr-FR" dirty="0" err="1">
                <a:solidFill>
                  <a:srgbClr val="000000">
                    <a:lumMod val="65000"/>
                    <a:lumOff val="35000"/>
                  </a:srgbClr>
                </a:solidFill>
              </a:rPr>
              <a:t>Confidential</a:t>
            </a:r>
            <a:r>
              <a:rPr lang="fr-FR" dirty="0">
                <a:solidFill>
                  <a:srgbClr val="000000">
                    <a:lumMod val="65000"/>
                    <a:lumOff val="35000"/>
                  </a:srgbClr>
                </a:solidFill>
              </a:rPr>
              <a:t> Information.  </a:t>
            </a:r>
            <a:r>
              <a:rPr lang="fr-FR" dirty="0" err="1">
                <a:solidFill>
                  <a:srgbClr val="000000">
                    <a:lumMod val="65000"/>
                    <a:lumOff val="35000"/>
                  </a:srgbClr>
                </a:solidFill>
              </a:rPr>
              <a:t>Qualcomm</a:t>
            </a:r>
            <a:r>
              <a:rPr lang="fr-FR" dirty="0">
                <a:solidFill>
                  <a:srgbClr val="000000">
                    <a:lumMod val="65000"/>
                    <a:lumOff val="35000"/>
                  </a:srgbClr>
                </a:solidFill>
              </a:rPr>
              <a:t> Life, Inc.</a:t>
            </a:r>
          </a:p>
        </p:txBody>
      </p:sp>
    </p:spTree>
    <p:extLst>
      <p:ext uri="{BB962C8B-B14F-4D97-AF65-F5344CB8AC3E}">
        <p14:creationId xmlns:p14="http://schemas.microsoft.com/office/powerpoint/2010/main" val="20003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41000">
                <a:schemeClr val="tx2"/>
              </a:gs>
              <a:gs pos="100000">
                <a:schemeClr val="accent4"/>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rgbClr val="595959"/>
                </a:solidFill>
              </a:defRPr>
            </a:lvl1pPr>
          </a:lstStyle>
          <a:p>
            <a:fld id="{4B938347-76A2-A846-9980-37D60A2D3868}" type="slidenum">
              <a:rPr lang="en-US" smtClean="0"/>
              <a:pPr/>
              <a:t>‹#›</a:t>
            </a:fld>
            <a:endParaRPr lang="en-US" dirty="0"/>
          </a:p>
        </p:txBody>
      </p:sp>
      <p:sp>
        <p:nvSpPr>
          <p:cNvPr id="2" name="Title 1"/>
          <p:cNvSpPr>
            <a:spLocks noGrp="1"/>
          </p:cNvSpPr>
          <p:nvPr>
            <p:ph type="title" hasCustomPrompt="1"/>
          </p:nvPr>
        </p:nvSpPr>
        <p:spPr>
          <a:xfrm>
            <a:off x="1108074" y="1621551"/>
            <a:ext cx="6850593" cy="1189383"/>
          </a:xfrm>
        </p:spPr>
        <p:txBody>
          <a:bodyPr anchor="t">
            <a:noAutofit/>
          </a:bodyPr>
          <a:lstStyle>
            <a:lvl1pPr algn="l">
              <a:defRPr sz="3467" b="0" cap="none">
                <a:solidFill>
                  <a:schemeClr val="bg1"/>
                </a:solidFill>
              </a:defRPr>
            </a:lvl1pPr>
          </a:lstStyle>
          <a:p>
            <a:r>
              <a:rPr lang="en-US" dirty="0"/>
              <a:t>Click to edit master title style</a:t>
            </a:r>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10" name="Footer Placeholder 4"/>
          <p:cNvSpPr>
            <a:spLocks noGrp="1"/>
          </p:cNvSpPr>
          <p:nvPr>
            <p:ph type="ftr" sz="quarter" idx="11"/>
          </p:nvPr>
        </p:nvSpPr>
        <p:spPr>
          <a:xfrm>
            <a:off x="530588" y="6378929"/>
            <a:ext cx="5159011" cy="410283"/>
          </a:xfrm>
        </p:spPr>
        <p:txBody>
          <a:bodyPr/>
          <a:lstStyle>
            <a:lvl1pPr>
              <a:defRPr>
                <a:solidFill>
                  <a:schemeClr val="tx1">
                    <a:lumMod val="65000"/>
                    <a:lumOff val="35000"/>
                  </a:schemeClr>
                </a:solidFill>
              </a:defRPr>
            </a:lvl1pPr>
          </a:lstStyle>
          <a:p>
            <a:r>
              <a:rPr lang="fr-FR" dirty="0" err="1">
                <a:solidFill>
                  <a:srgbClr val="000000">
                    <a:lumMod val="65000"/>
                    <a:lumOff val="35000"/>
                  </a:srgbClr>
                </a:solidFill>
              </a:rPr>
              <a:t>Company</a:t>
            </a:r>
            <a:r>
              <a:rPr lang="fr-FR" dirty="0">
                <a:solidFill>
                  <a:srgbClr val="000000">
                    <a:lumMod val="65000"/>
                    <a:lumOff val="35000"/>
                  </a:srgbClr>
                </a:solidFill>
              </a:rPr>
              <a:t> </a:t>
            </a:r>
            <a:r>
              <a:rPr lang="fr-FR" dirty="0" err="1">
                <a:solidFill>
                  <a:srgbClr val="000000">
                    <a:lumMod val="65000"/>
                    <a:lumOff val="35000"/>
                  </a:srgbClr>
                </a:solidFill>
              </a:rPr>
              <a:t>Confidential</a:t>
            </a:r>
            <a:r>
              <a:rPr lang="fr-FR" dirty="0">
                <a:solidFill>
                  <a:srgbClr val="000000">
                    <a:lumMod val="65000"/>
                    <a:lumOff val="35000"/>
                  </a:srgbClr>
                </a:solidFill>
              </a:rPr>
              <a:t> Information.  </a:t>
            </a:r>
            <a:r>
              <a:rPr lang="fr-FR" dirty="0" err="1">
                <a:solidFill>
                  <a:srgbClr val="000000">
                    <a:lumMod val="65000"/>
                    <a:lumOff val="35000"/>
                  </a:srgbClr>
                </a:solidFill>
              </a:rPr>
              <a:t>Qualcomm</a:t>
            </a:r>
            <a:r>
              <a:rPr lang="fr-FR" dirty="0">
                <a:solidFill>
                  <a:srgbClr val="000000">
                    <a:lumMod val="65000"/>
                    <a:lumOff val="35000"/>
                  </a:srgbClr>
                </a:solidFill>
              </a:rPr>
              <a:t> Life, Inc.</a:t>
            </a:r>
          </a:p>
        </p:txBody>
      </p:sp>
    </p:spTree>
    <p:extLst>
      <p:ext uri="{BB962C8B-B14F-4D97-AF65-F5344CB8AC3E}">
        <p14:creationId xmlns:p14="http://schemas.microsoft.com/office/powerpoint/2010/main" val="121600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3" name="Rectangle 2"/>
          <p:cNvSpPr/>
          <p:nvPr userDrawn="1"/>
        </p:nvSpPr>
        <p:spPr>
          <a:xfrm flipV="1">
            <a:off x="0" y="0"/>
            <a:ext cx="12192000" cy="6858000"/>
          </a:xfrm>
          <a:prstGeom prst="rect">
            <a:avLst/>
          </a:prstGeom>
          <a:gradFill flip="none" rotWithShape="1">
            <a:gsLst>
              <a:gs pos="0">
                <a:srgbClr val="929292"/>
              </a:gs>
              <a:gs pos="100000">
                <a:schemeClr val="tx1">
                  <a:lumMod val="65000"/>
                  <a:lumOff val="35000"/>
                </a:schemeClr>
              </a:gs>
            </a:gsLst>
            <a:lin ang="57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chemeClr val="tx1">
                    <a:lumMod val="75000"/>
                    <a:lumOff val="25000"/>
                  </a:schemeClr>
                </a:solidFill>
              </a:defRPr>
            </a:lvl1pPr>
          </a:lstStyle>
          <a:p>
            <a:fld id="{4B938347-76A2-A846-9980-37D60A2D3868}" type="slidenum">
              <a:rPr lang="en-US" smtClean="0">
                <a:solidFill>
                  <a:srgbClr val="000000">
                    <a:lumMod val="75000"/>
                    <a:lumOff val="25000"/>
                  </a:srgbClr>
                </a:solidFill>
              </a:rPr>
              <a:pPr/>
              <a:t>‹#›</a:t>
            </a:fld>
            <a:endParaRPr lang="en-US" dirty="0">
              <a:solidFill>
                <a:srgbClr val="000000">
                  <a:lumMod val="75000"/>
                  <a:lumOff val="25000"/>
                </a:srgbClr>
              </a:solidFill>
            </a:endParaRPr>
          </a:p>
        </p:txBody>
      </p:sp>
      <p:sp>
        <p:nvSpPr>
          <p:cNvPr id="2" name="Title 1"/>
          <p:cNvSpPr>
            <a:spLocks noGrp="1"/>
          </p:cNvSpPr>
          <p:nvPr>
            <p:ph type="title" hasCustomPrompt="1"/>
          </p:nvPr>
        </p:nvSpPr>
        <p:spPr>
          <a:xfrm>
            <a:off x="1108073" y="1621551"/>
            <a:ext cx="7166683" cy="1189383"/>
          </a:xfrm>
        </p:spPr>
        <p:txBody>
          <a:bodyPr anchor="t">
            <a:noAutofit/>
          </a:bodyPr>
          <a:lstStyle>
            <a:lvl1pPr algn="l">
              <a:defRPr sz="3467" b="0" cap="none">
                <a:solidFill>
                  <a:schemeClr val="bg1"/>
                </a:solidFill>
              </a:defRPr>
            </a:lvl1pPr>
          </a:lstStyle>
          <a:p>
            <a:r>
              <a:rPr lang="en-US" dirty="0"/>
              <a:t>Click to edit master title style</a:t>
            </a:r>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9" name="Footer Placeholder 4"/>
          <p:cNvSpPr>
            <a:spLocks noGrp="1"/>
          </p:cNvSpPr>
          <p:nvPr>
            <p:ph type="ftr" sz="quarter" idx="11"/>
          </p:nvPr>
        </p:nvSpPr>
        <p:spPr>
          <a:xfrm>
            <a:off x="530588" y="6378929"/>
            <a:ext cx="5159011" cy="410283"/>
          </a:xfrm>
        </p:spPr>
        <p:txBody>
          <a:bodyPr/>
          <a:lstStyle>
            <a:lvl1pPr>
              <a:defRPr>
                <a:solidFill>
                  <a:schemeClr val="tx1">
                    <a:lumMod val="75000"/>
                    <a:lumOff val="25000"/>
                  </a:schemeClr>
                </a:solidFill>
              </a:defRPr>
            </a:lvl1pPr>
          </a:lstStyle>
          <a:p>
            <a:r>
              <a:rPr lang="fr-FR" dirty="0" err="1">
                <a:solidFill>
                  <a:srgbClr val="000000">
                    <a:lumMod val="75000"/>
                    <a:lumOff val="25000"/>
                  </a:srgbClr>
                </a:solidFill>
              </a:rPr>
              <a:t>Company</a:t>
            </a:r>
            <a:r>
              <a:rPr lang="fr-FR" dirty="0">
                <a:solidFill>
                  <a:srgbClr val="000000">
                    <a:lumMod val="75000"/>
                    <a:lumOff val="25000"/>
                  </a:srgbClr>
                </a:solidFill>
              </a:rPr>
              <a:t> </a:t>
            </a:r>
            <a:r>
              <a:rPr lang="fr-FR" dirty="0" err="1">
                <a:solidFill>
                  <a:srgbClr val="000000">
                    <a:lumMod val="75000"/>
                    <a:lumOff val="25000"/>
                  </a:srgbClr>
                </a:solidFill>
              </a:rPr>
              <a:t>Confidential</a:t>
            </a:r>
            <a:r>
              <a:rPr lang="fr-FR" dirty="0">
                <a:solidFill>
                  <a:srgbClr val="000000">
                    <a:lumMod val="75000"/>
                    <a:lumOff val="25000"/>
                  </a:srgbClr>
                </a:solidFill>
              </a:rPr>
              <a:t> Information.  </a:t>
            </a:r>
            <a:r>
              <a:rPr lang="fr-FR" dirty="0" err="1">
                <a:solidFill>
                  <a:srgbClr val="000000">
                    <a:lumMod val="75000"/>
                    <a:lumOff val="25000"/>
                  </a:srgbClr>
                </a:solidFill>
              </a:rPr>
              <a:t>Qualcomm</a:t>
            </a:r>
            <a:r>
              <a:rPr lang="fr-FR" dirty="0">
                <a:solidFill>
                  <a:srgbClr val="000000">
                    <a:lumMod val="75000"/>
                    <a:lumOff val="25000"/>
                  </a:srgbClr>
                </a:solidFill>
              </a:rPr>
              <a:t> Life, Inc.</a:t>
            </a:r>
          </a:p>
        </p:txBody>
      </p:sp>
    </p:spTree>
    <p:extLst>
      <p:ext uri="{BB962C8B-B14F-4D97-AF65-F5344CB8AC3E}">
        <p14:creationId xmlns:p14="http://schemas.microsoft.com/office/powerpoint/2010/main" val="76102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
            <a:ext cx="12192000" cy="6858000"/>
          </a:xfrm>
          <a:prstGeom prst="rect">
            <a:avLst/>
          </a:prstGeom>
        </p:spPr>
      </p:pic>
      <p:sp>
        <p:nvSpPr>
          <p:cNvPr id="8" name="Rectangle 7"/>
          <p:cNvSpPr/>
          <p:nvPr userDrawn="1"/>
        </p:nvSpPr>
        <p:spPr bwMode="auto">
          <a:xfrm rot="16200000">
            <a:off x="3812823" y="-1521179"/>
            <a:ext cx="4566357" cy="12192003"/>
          </a:xfrm>
          <a:prstGeom prst="rect">
            <a:avLst/>
          </a:prstGeom>
          <a:gradFill flip="none" rotWithShape="1">
            <a:gsLst>
              <a:gs pos="0">
                <a:schemeClr val="tx1">
                  <a:lumMod val="0"/>
                  <a:alpha val="90000"/>
                </a:schemeClr>
              </a:gs>
              <a:gs pos="100000">
                <a:srgbClr val="FFFFFF">
                  <a:alpha val="0"/>
                  <a:lumMod val="0"/>
                </a:srgbClr>
              </a:gs>
            </a:gsLst>
            <a:lin ang="0" scaled="1"/>
            <a:tileRect/>
          </a:gradFill>
          <a:ln>
            <a:noFill/>
          </a:ln>
          <a:extLst/>
        </p:spPr>
        <p:txBody>
          <a:bodyPr rot="0" spcFirstLastPara="0" vertOverflow="overflow" horzOverflow="overflow" vert="horz" wrap="square" lIns="121872" tIns="60937" rIns="121872" bIns="60937" numCol="1" spcCol="0" rtlCol="0" fromWordArt="0" anchor="t" anchorCtr="0" forceAA="0" compatLnSpc="1">
            <a:prstTxWarp prst="textNoShape">
              <a:avLst/>
            </a:prstTxWarp>
            <a:noAutofit/>
          </a:bodyPr>
          <a:lstStyle/>
          <a:p>
            <a:pPr algn="ctr"/>
            <a:endParaRPr lang="en-US" sz="2400" dirty="0" err="1">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rgbClr val="595959"/>
                </a:solidFill>
              </a:defRPr>
            </a:lvl1pPr>
          </a:lstStyle>
          <a:p>
            <a:fld id="{4B938347-76A2-A846-9980-37D60A2D3868}" type="slidenum">
              <a:rPr lang="en-US" smtClean="0"/>
              <a:pPr/>
              <a:t>‹#›</a:t>
            </a:fld>
            <a:endParaRPr lang="en-US" dirty="0"/>
          </a:p>
        </p:txBody>
      </p:sp>
      <p:sp>
        <p:nvSpPr>
          <p:cNvPr id="2" name="Title 1"/>
          <p:cNvSpPr>
            <a:spLocks noGrp="1"/>
          </p:cNvSpPr>
          <p:nvPr>
            <p:ph type="title" hasCustomPrompt="1"/>
          </p:nvPr>
        </p:nvSpPr>
        <p:spPr>
          <a:xfrm>
            <a:off x="5476874" y="4266551"/>
            <a:ext cx="6148919" cy="1189383"/>
          </a:xfrm>
        </p:spPr>
        <p:txBody>
          <a:bodyPr anchor="t">
            <a:noAutofit/>
          </a:bodyPr>
          <a:lstStyle>
            <a:lvl1pPr algn="l">
              <a:defRPr sz="3200" b="0" cap="none">
                <a:solidFill>
                  <a:schemeClr val="bg1"/>
                </a:solidFill>
              </a:defRPr>
            </a:lvl1pPr>
          </a:lstStyle>
          <a:p>
            <a:r>
              <a:rPr lang="en-US" dirty="0"/>
              <a:t>Click to edit master title style</a:t>
            </a:r>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9" name="Footer Placeholder 4"/>
          <p:cNvSpPr>
            <a:spLocks noGrp="1"/>
          </p:cNvSpPr>
          <p:nvPr>
            <p:ph type="ftr" sz="quarter" idx="11"/>
          </p:nvPr>
        </p:nvSpPr>
        <p:spPr>
          <a:xfrm>
            <a:off x="530588" y="6378929"/>
            <a:ext cx="5159011" cy="410283"/>
          </a:xfrm>
        </p:spPr>
        <p:txBody>
          <a:bodyPr/>
          <a:lstStyle>
            <a:lvl1pPr>
              <a:defRPr>
                <a:solidFill>
                  <a:schemeClr val="tx1">
                    <a:lumMod val="65000"/>
                    <a:lumOff val="35000"/>
                  </a:schemeClr>
                </a:solidFill>
              </a:defRPr>
            </a:lvl1pPr>
          </a:lstStyle>
          <a:p>
            <a:r>
              <a:rPr lang="fr-FR" dirty="0" err="1">
                <a:solidFill>
                  <a:srgbClr val="000000">
                    <a:lumMod val="65000"/>
                    <a:lumOff val="35000"/>
                  </a:srgbClr>
                </a:solidFill>
              </a:rPr>
              <a:t>Company</a:t>
            </a:r>
            <a:r>
              <a:rPr lang="fr-FR" dirty="0">
                <a:solidFill>
                  <a:srgbClr val="000000">
                    <a:lumMod val="65000"/>
                    <a:lumOff val="35000"/>
                  </a:srgbClr>
                </a:solidFill>
              </a:rPr>
              <a:t> </a:t>
            </a:r>
            <a:r>
              <a:rPr lang="fr-FR" dirty="0" err="1">
                <a:solidFill>
                  <a:srgbClr val="000000">
                    <a:lumMod val="65000"/>
                    <a:lumOff val="35000"/>
                  </a:srgbClr>
                </a:solidFill>
              </a:rPr>
              <a:t>Confidential</a:t>
            </a:r>
            <a:r>
              <a:rPr lang="fr-FR" dirty="0">
                <a:solidFill>
                  <a:srgbClr val="000000">
                    <a:lumMod val="65000"/>
                    <a:lumOff val="35000"/>
                  </a:srgbClr>
                </a:solidFill>
              </a:rPr>
              <a:t> Information.  </a:t>
            </a:r>
            <a:r>
              <a:rPr lang="fr-FR" dirty="0" err="1">
                <a:solidFill>
                  <a:srgbClr val="000000">
                    <a:lumMod val="65000"/>
                    <a:lumOff val="35000"/>
                  </a:srgbClr>
                </a:solidFill>
              </a:rPr>
              <a:t>Qualcomm</a:t>
            </a:r>
            <a:r>
              <a:rPr lang="fr-FR" dirty="0">
                <a:solidFill>
                  <a:srgbClr val="000000">
                    <a:lumMod val="65000"/>
                    <a:lumOff val="35000"/>
                  </a:srgbClr>
                </a:solidFill>
              </a:rPr>
              <a:t> Life, Inc.</a:t>
            </a:r>
          </a:p>
        </p:txBody>
      </p:sp>
    </p:spTree>
    <p:extLst>
      <p:ext uri="{BB962C8B-B14F-4D97-AF65-F5344CB8AC3E}">
        <p14:creationId xmlns:p14="http://schemas.microsoft.com/office/powerpoint/2010/main" val="137053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p:cNvSpPr/>
          <p:nvPr userDrawn="1"/>
        </p:nvSpPr>
        <p:spPr bwMode="auto">
          <a:xfrm rot="16200000">
            <a:off x="3812823" y="-1521179"/>
            <a:ext cx="4566357" cy="12192003"/>
          </a:xfrm>
          <a:prstGeom prst="rect">
            <a:avLst/>
          </a:prstGeom>
          <a:gradFill flip="none" rotWithShape="1">
            <a:gsLst>
              <a:gs pos="0">
                <a:schemeClr val="tx1">
                  <a:lumMod val="0"/>
                  <a:alpha val="90000"/>
                </a:schemeClr>
              </a:gs>
              <a:gs pos="100000">
                <a:srgbClr val="FFFFFF">
                  <a:alpha val="0"/>
                  <a:lumMod val="0"/>
                </a:srgbClr>
              </a:gs>
            </a:gsLst>
            <a:lin ang="0" scaled="1"/>
            <a:tileRect/>
          </a:gradFill>
          <a:ln>
            <a:noFill/>
          </a:ln>
          <a:extLst/>
        </p:spPr>
        <p:txBody>
          <a:bodyPr rot="0" spcFirstLastPara="0" vertOverflow="overflow" horzOverflow="overflow" vert="horz" wrap="square" lIns="121872" tIns="60937" rIns="121872" bIns="60937" numCol="1" spcCol="0" rtlCol="0" fromWordArt="0" anchor="t" anchorCtr="0" forceAA="0" compatLnSpc="1">
            <a:prstTxWarp prst="textNoShape">
              <a:avLst/>
            </a:prstTxWarp>
            <a:noAutofit/>
          </a:bodyPr>
          <a:lstStyle/>
          <a:p>
            <a:pPr algn="ctr"/>
            <a:endParaRPr lang="en-US" sz="2400" dirty="0" err="1">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rgbClr val="595959"/>
                </a:solidFill>
              </a:defRPr>
            </a:lvl1pPr>
          </a:lstStyle>
          <a:p>
            <a:fld id="{4B938347-76A2-A846-9980-37D60A2D3868}" type="slidenum">
              <a:rPr lang="en-US" smtClean="0"/>
              <a:pPr/>
              <a:t>‹#›</a:t>
            </a:fld>
            <a:endParaRPr lang="en-US" dirty="0"/>
          </a:p>
        </p:txBody>
      </p:sp>
      <p:sp>
        <p:nvSpPr>
          <p:cNvPr id="2" name="Title 1"/>
          <p:cNvSpPr>
            <a:spLocks noGrp="1"/>
          </p:cNvSpPr>
          <p:nvPr>
            <p:ph type="title" hasCustomPrompt="1"/>
          </p:nvPr>
        </p:nvSpPr>
        <p:spPr>
          <a:xfrm>
            <a:off x="5476874" y="4266551"/>
            <a:ext cx="6148919" cy="1189383"/>
          </a:xfrm>
        </p:spPr>
        <p:txBody>
          <a:bodyPr anchor="t">
            <a:noAutofit/>
          </a:bodyPr>
          <a:lstStyle>
            <a:lvl1pPr algn="l">
              <a:defRPr sz="3200" b="0" cap="none">
                <a:solidFill>
                  <a:schemeClr val="bg1"/>
                </a:solidFill>
              </a:defRPr>
            </a:lvl1pPr>
          </a:lstStyle>
          <a:p>
            <a:r>
              <a:rPr lang="en-US" dirty="0"/>
              <a:t>Click to edit master title style</a:t>
            </a:r>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9" name="Footer Placeholder 4"/>
          <p:cNvSpPr>
            <a:spLocks noGrp="1"/>
          </p:cNvSpPr>
          <p:nvPr>
            <p:ph type="ftr" sz="quarter" idx="11"/>
          </p:nvPr>
        </p:nvSpPr>
        <p:spPr>
          <a:xfrm>
            <a:off x="530588" y="6378929"/>
            <a:ext cx="5159011" cy="410283"/>
          </a:xfrm>
        </p:spPr>
        <p:txBody>
          <a:bodyPr/>
          <a:lstStyle>
            <a:lvl1pPr>
              <a:defRPr>
                <a:solidFill>
                  <a:schemeClr val="tx1">
                    <a:lumMod val="65000"/>
                    <a:lumOff val="35000"/>
                  </a:schemeClr>
                </a:solidFill>
              </a:defRPr>
            </a:lvl1pPr>
          </a:lstStyle>
          <a:p>
            <a:r>
              <a:rPr lang="fr-FR" dirty="0" err="1">
                <a:solidFill>
                  <a:srgbClr val="000000">
                    <a:lumMod val="65000"/>
                    <a:lumOff val="35000"/>
                  </a:srgbClr>
                </a:solidFill>
              </a:rPr>
              <a:t>Company</a:t>
            </a:r>
            <a:r>
              <a:rPr lang="fr-FR" dirty="0">
                <a:solidFill>
                  <a:srgbClr val="000000">
                    <a:lumMod val="65000"/>
                    <a:lumOff val="35000"/>
                  </a:srgbClr>
                </a:solidFill>
              </a:rPr>
              <a:t> </a:t>
            </a:r>
            <a:r>
              <a:rPr lang="fr-FR" dirty="0" err="1">
                <a:solidFill>
                  <a:srgbClr val="000000">
                    <a:lumMod val="65000"/>
                    <a:lumOff val="35000"/>
                  </a:srgbClr>
                </a:solidFill>
              </a:rPr>
              <a:t>Confidential</a:t>
            </a:r>
            <a:r>
              <a:rPr lang="fr-FR" dirty="0">
                <a:solidFill>
                  <a:srgbClr val="000000">
                    <a:lumMod val="65000"/>
                    <a:lumOff val="35000"/>
                  </a:srgbClr>
                </a:solidFill>
              </a:rPr>
              <a:t> Information.  </a:t>
            </a:r>
            <a:r>
              <a:rPr lang="fr-FR" dirty="0" err="1">
                <a:solidFill>
                  <a:srgbClr val="000000">
                    <a:lumMod val="65000"/>
                    <a:lumOff val="35000"/>
                  </a:srgbClr>
                </a:solidFill>
              </a:rPr>
              <a:t>Qualcomm</a:t>
            </a:r>
            <a:r>
              <a:rPr lang="fr-FR" dirty="0">
                <a:solidFill>
                  <a:srgbClr val="000000">
                    <a:lumMod val="65000"/>
                    <a:lumOff val="35000"/>
                  </a:srgbClr>
                </a:solidFill>
              </a:rPr>
              <a:t> Life, Inc.</a:t>
            </a:r>
          </a:p>
        </p:txBody>
      </p:sp>
    </p:spTree>
    <p:extLst>
      <p:ext uri="{BB962C8B-B14F-4D97-AF65-F5344CB8AC3E}">
        <p14:creationId xmlns:p14="http://schemas.microsoft.com/office/powerpoint/2010/main" val="54145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3"/>
          </a:xfrm>
          <a:prstGeom prst="rect">
            <a:avLst/>
          </a:prstGeom>
        </p:spPr>
      </p:pic>
      <p:sp>
        <p:nvSpPr>
          <p:cNvPr id="9" name="Rectangle 8"/>
          <p:cNvSpPr/>
          <p:nvPr userDrawn="1"/>
        </p:nvSpPr>
        <p:spPr bwMode="auto">
          <a:xfrm rot="16200000">
            <a:off x="3812823" y="-1521179"/>
            <a:ext cx="4566357" cy="12192003"/>
          </a:xfrm>
          <a:prstGeom prst="rect">
            <a:avLst/>
          </a:prstGeom>
          <a:gradFill flip="none" rotWithShape="1">
            <a:gsLst>
              <a:gs pos="0">
                <a:schemeClr val="tx1">
                  <a:lumMod val="0"/>
                  <a:alpha val="90000"/>
                </a:schemeClr>
              </a:gs>
              <a:gs pos="100000">
                <a:srgbClr val="FFFFFF">
                  <a:alpha val="0"/>
                  <a:lumMod val="0"/>
                </a:srgbClr>
              </a:gs>
            </a:gsLst>
            <a:lin ang="0" scaled="1"/>
            <a:tileRect/>
          </a:gradFill>
          <a:ln>
            <a:noFill/>
          </a:ln>
          <a:extLst/>
        </p:spPr>
        <p:txBody>
          <a:bodyPr rot="0" spcFirstLastPara="0" vertOverflow="overflow" horzOverflow="overflow" vert="horz" wrap="square" lIns="121872" tIns="60937" rIns="121872" bIns="60937" numCol="1" spcCol="0" rtlCol="0" fromWordArt="0" anchor="t" anchorCtr="0" forceAA="0" compatLnSpc="1">
            <a:prstTxWarp prst="textNoShape">
              <a:avLst/>
            </a:prstTxWarp>
            <a:noAutofit/>
          </a:bodyPr>
          <a:lstStyle/>
          <a:p>
            <a:pPr algn="ctr"/>
            <a:endParaRPr lang="en-US" sz="2400" dirty="0" err="1">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rgbClr val="595959"/>
                </a:solidFill>
              </a:defRPr>
            </a:lvl1pPr>
          </a:lstStyle>
          <a:p>
            <a:fld id="{4B938347-76A2-A846-9980-37D60A2D3868}" type="slidenum">
              <a:rPr lang="en-US" smtClean="0"/>
              <a:pPr/>
              <a:t>‹#›</a:t>
            </a:fld>
            <a:endParaRPr lang="en-US" dirty="0"/>
          </a:p>
        </p:txBody>
      </p:sp>
      <p:sp>
        <p:nvSpPr>
          <p:cNvPr id="2" name="Title 1"/>
          <p:cNvSpPr>
            <a:spLocks noGrp="1"/>
          </p:cNvSpPr>
          <p:nvPr>
            <p:ph type="title" hasCustomPrompt="1"/>
          </p:nvPr>
        </p:nvSpPr>
        <p:spPr>
          <a:xfrm>
            <a:off x="5476874" y="4266551"/>
            <a:ext cx="6148919" cy="1189383"/>
          </a:xfrm>
        </p:spPr>
        <p:txBody>
          <a:bodyPr anchor="t">
            <a:noAutofit/>
          </a:bodyPr>
          <a:lstStyle>
            <a:lvl1pPr algn="l">
              <a:defRPr sz="3200" b="0" cap="none">
                <a:solidFill>
                  <a:schemeClr val="bg1"/>
                </a:solidFill>
              </a:defRPr>
            </a:lvl1pPr>
          </a:lstStyle>
          <a:p>
            <a:r>
              <a:rPr lang="en-US" dirty="0"/>
              <a:t>Click to edit master title style</a:t>
            </a:r>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4" name="TextBox 3"/>
          <p:cNvSpPr txBox="1"/>
          <p:nvPr userDrawn="1"/>
        </p:nvSpPr>
        <p:spPr>
          <a:xfrm>
            <a:off x="6350001" y="-1015999"/>
            <a:ext cx="184731" cy="461665"/>
          </a:xfrm>
          <a:prstGeom prst="rect">
            <a:avLst/>
          </a:prstGeom>
          <a:noFill/>
        </p:spPr>
        <p:txBody>
          <a:bodyPr wrap="none" rtlCol="0">
            <a:spAutoFit/>
          </a:bodyPr>
          <a:lstStyle/>
          <a:p>
            <a:endParaRPr lang="en-US" sz="2400" dirty="0">
              <a:solidFill>
                <a:srgbClr val="000000"/>
              </a:solidFill>
            </a:endParaRPr>
          </a:p>
        </p:txBody>
      </p:sp>
      <p:sp>
        <p:nvSpPr>
          <p:cNvPr id="10" name="Footer Placeholder 4"/>
          <p:cNvSpPr>
            <a:spLocks noGrp="1"/>
          </p:cNvSpPr>
          <p:nvPr>
            <p:ph type="ftr" sz="quarter" idx="11"/>
          </p:nvPr>
        </p:nvSpPr>
        <p:spPr>
          <a:xfrm>
            <a:off x="530588" y="6378929"/>
            <a:ext cx="5159011" cy="410283"/>
          </a:xfrm>
        </p:spPr>
        <p:txBody>
          <a:bodyPr/>
          <a:lstStyle>
            <a:lvl1pPr>
              <a:defRPr>
                <a:solidFill>
                  <a:schemeClr val="tx1">
                    <a:lumMod val="65000"/>
                    <a:lumOff val="35000"/>
                  </a:schemeClr>
                </a:solidFill>
              </a:defRPr>
            </a:lvl1pPr>
          </a:lstStyle>
          <a:p>
            <a:r>
              <a:rPr lang="fr-FR" dirty="0" err="1">
                <a:solidFill>
                  <a:srgbClr val="000000">
                    <a:lumMod val="65000"/>
                    <a:lumOff val="35000"/>
                  </a:srgbClr>
                </a:solidFill>
              </a:rPr>
              <a:t>Company</a:t>
            </a:r>
            <a:r>
              <a:rPr lang="fr-FR" dirty="0">
                <a:solidFill>
                  <a:srgbClr val="000000">
                    <a:lumMod val="65000"/>
                    <a:lumOff val="35000"/>
                  </a:srgbClr>
                </a:solidFill>
              </a:rPr>
              <a:t> </a:t>
            </a:r>
            <a:r>
              <a:rPr lang="fr-FR" dirty="0" err="1">
                <a:solidFill>
                  <a:srgbClr val="000000">
                    <a:lumMod val="65000"/>
                    <a:lumOff val="35000"/>
                  </a:srgbClr>
                </a:solidFill>
              </a:rPr>
              <a:t>Confidential</a:t>
            </a:r>
            <a:r>
              <a:rPr lang="fr-FR" dirty="0">
                <a:solidFill>
                  <a:srgbClr val="000000">
                    <a:lumMod val="65000"/>
                    <a:lumOff val="35000"/>
                  </a:srgbClr>
                </a:solidFill>
              </a:rPr>
              <a:t> Information.  </a:t>
            </a:r>
            <a:r>
              <a:rPr lang="fr-FR" dirty="0" err="1">
                <a:solidFill>
                  <a:srgbClr val="000000">
                    <a:lumMod val="65000"/>
                    <a:lumOff val="35000"/>
                  </a:srgbClr>
                </a:solidFill>
              </a:rPr>
              <a:t>Qualcomm</a:t>
            </a:r>
            <a:r>
              <a:rPr lang="fr-FR" dirty="0">
                <a:solidFill>
                  <a:srgbClr val="000000">
                    <a:lumMod val="65000"/>
                    <a:lumOff val="35000"/>
                  </a:srgbClr>
                </a:solidFill>
              </a:rPr>
              <a:t> Life, Inc.</a:t>
            </a:r>
          </a:p>
        </p:txBody>
      </p:sp>
    </p:spTree>
    <p:extLst>
      <p:ext uri="{BB962C8B-B14F-4D97-AF65-F5344CB8AC3E}">
        <p14:creationId xmlns:p14="http://schemas.microsoft.com/office/powerpoint/2010/main" val="131883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203289" cy="6858004"/>
          </a:xfrm>
          <a:prstGeom prst="rect">
            <a:avLst/>
          </a:prstGeom>
        </p:spPr>
      </p:pic>
      <p:sp>
        <p:nvSpPr>
          <p:cNvPr id="9" name="Rectangle 8"/>
          <p:cNvSpPr/>
          <p:nvPr userDrawn="1"/>
        </p:nvSpPr>
        <p:spPr bwMode="auto">
          <a:xfrm rot="16200000">
            <a:off x="3812823" y="-1521179"/>
            <a:ext cx="4566357" cy="12192003"/>
          </a:xfrm>
          <a:prstGeom prst="rect">
            <a:avLst/>
          </a:prstGeom>
          <a:gradFill flip="none" rotWithShape="1">
            <a:gsLst>
              <a:gs pos="0">
                <a:schemeClr val="tx1">
                  <a:lumMod val="0"/>
                  <a:alpha val="90000"/>
                </a:schemeClr>
              </a:gs>
              <a:gs pos="100000">
                <a:srgbClr val="FFFFFF">
                  <a:alpha val="0"/>
                  <a:lumMod val="0"/>
                </a:srgbClr>
              </a:gs>
            </a:gsLst>
            <a:lin ang="0" scaled="1"/>
            <a:tileRect/>
          </a:gradFill>
          <a:ln>
            <a:noFill/>
          </a:ln>
          <a:extLst/>
        </p:spPr>
        <p:txBody>
          <a:bodyPr rot="0" spcFirstLastPara="0" vertOverflow="overflow" horzOverflow="overflow" vert="horz" wrap="square" lIns="121872" tIns="60937" rIns="121872" bIns="60937" numCol="1" spcCol="0" rtlCol="0" fromWordArt="0" anchor="t" anchorCtr="0" forceAA="0" compatLnSpc="1">
            <a:prstTxWarp prst="textNoShape">
              <a:avLst/>
            </a:prstTxWarp>
            <a:noAutofit/>
          </a:bodyPr>
          <a:lstStyle/>
          <a:p>
            <a:pPr algn="ctr"/>
            <a:endParaRPr lang="en-US" sz="2400" dirty="0" err="1">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rgbClr val="595959"/>
                </a:solidFill>
              </a:defRPr>
            </a:lvl1pPr>
          </a:lstStyle>
          <a:p>
            <a:fld id="{4B938347-76A2-A846-9980-37D60A2D3868}" type="slidenum">
              <a:rPr lang="en-US" smtClean="0"/>
              <a:pPr/>
              <a:t>‹#›</a:t>
            </a:fld>
            <a:endParaRPr lang="en-US" dirty="0"/>
          </a:p>
        </p:txBody>
      </p:sp>
      <p:sp>
        <p:nvSpPr>
          <p:cNvPr id="2" name="Title 1"/>
          <p:cNvSpPr>
            <a:spLocks noGrp="1"/>
          </p:cNvSpPr>
          <p:nvPr>
            <p:ph type="title" hasCustomPrompt="1"/>
          </p:nvPr>
        </p:nvSpPr>
        <p:spPr>
          <a:xfrm>
            <a:off x="5476874" y="4266551"/>
            <a:ext cx="6148919" cy="1189383"/>
          </a:xfrm>
        </p:spPr>
        <p:txBody>
          <a:bodyPr anchor="t">
            <a:noAutofit/>
          </a:bodyPr>
          <a:lstStyle>
            <a:lvl1pPr algn="l">
              <a:defRPr sz="3200" b="0" cap="none">
                <a:solidFill>
                  <a:schemeClr val="bg1"/>
                </a:solidFill>
              </a:defRPr>
            </a:lvl1pPr>
          </a:lstStyle>
          <a:p>
            <a:r>
              <a:rPr lang="en-US" dirty="0"/>
              <a:t>Click to edit master title style</a:t>
            </a:r>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4" name="TextBox 3"/>
          <p:cNvSpPr txBox="1"/>
          <p:nvPr userDrawn="1"/>
        </p:nvSpPr>
        <p:spPr>
          <a:xfrm>
            <a:off x="6350001" y="-1015999"/>
            <a:ext cx="184731" cy="461665"/>
          </a:xfrm>
          <a:prstGeom prst="rect">
            <a:avLst/>
          </a:prstGeom>
          <a:noFill/>
        </p:spPr>
        <p:txBody>
          <a:bodyPr wrap="none" rtlCol="0">
            <a:spAutoFit/>
          </a:bodyPr>
          <a:lstStyle/>
          <a:p>
            <a:endParaRPr lang="en-US" sz="2400" dirty="0">
              <a:solidFill>
                <a:srgbClr val="000000"/>
              </a:solidFill>
            </a:endParaRPr>
          </a:p>
        </p:txBody>
      </p:sp>
      <p:sp>
        <p:nvSpPr>
          <p:cNvPr id="10" name="Footer Placeholder 4"/>
          <p:cNvSpPr>
            <a:spLocks noGrp="1"/>
          </p:cNvSpPr>
          <p:nvPr>
            <p:ph type="ftr" sz="quarter" idx="11"/>
          </p:nvPr>
        </p:nvSpPr>
        <p:spPr>
          <a:xfrm>
            <a:off x="530588" y="6378929"/>
            <a:ext cx="5159011" cy="410283"/>
          </a:xfrm>
        </p:spPr>
        <p:txBody>
          <a:bodyPr/>
          <a:lstStyle>
            <a:lvl1pPr>
              <a:defRPr>
                <a:solidFill>
                  <a:schemeClr val="tx1">
                    <a:lumMod val="65000"/>
                    <a:lumOff val="35000"/>
                  </a:schemeClr>
                </a:solidFill>
              </a:defRPr>
            </a:lvl1pPr>
          </a:lstStyle>
          <a:p>
            <a:r>
              <a:rPr lang="fr-FR" dirty="0" err="1">
                <a:solidFill>
                  <a:srgbClr val="000000">
                    <a:lumMod val="65000"/>
                    <a:lumOff val="35000"/>
                  </a:srgbClr>
                </a:solidFill>
              </a:rPr>
              <a:t>Company</a:t>
            </a:r>
            <a:r>
              <a:rPr lang="fr-FR" dirty="0">
                <a:solidFill>
                  <a:srgbClr val="000000">
                    <a:lumMod val="65000"/>
                    <a:lumOff val="35000"/>
                  </a:srgbClr>
                </a:solidFill>
              </a:rPr>
              <a:t> </a:t>
            </a:r>
            <a:r>
              <a:rPr lang="fr-FR" dirty="0" err="1">
                <a:solidFill>
                  <a:srgbClr val="000000">
                    <a:lumMod val="65000"/>
                    <a:lumOff val="35000"/>
                  </a:srgbClr>
                </a:solidFill>
              </a:rPr>
              <a:t>Confidential</a:t>
            </a:r>
            <a:r>
              <a:rPr lang="fr-FR" dirty="0">
                <a:solidFill>
                  <a:srgbClr val="000000">
                    <a:lumMod val="65000"/>
                    <a:lumOff val="35000"/>
                  </a:srgbClr>
                </a:solidFill>
              </a:rPr>
              <a:t> Information.  </a:t>
            </a:r>
            <a:r>
              <a:rPr lang="fr-FR" dirty="0" err="1">
                <a:solidFill>
                  <a:srgbClr val="000000">
                    <a:lumMod val="65000"/>
                    <a:lumOff val="35000"/>
                  </a:srgbClr>
                </a:solidFill>
              </a:rPr>
              <a:t>Qualcomm</a:t>
            </a:r>
            <a:r>
              <a:rPr lang="fr-FR" dirty="0">
                <a:solidFill>
                  <a:srgbClr val="000000">
                    <a:lumMod val="65000"/>
                    <a:lumOff val="35000"/>
                  </a:srgbClr>
                </a:solidFill>
              </a:rPr>
              <a:t> Life, Inc.</a:t>
            </a:r>
          </a:p>
        </p:txBody>
      </p:sp>
    </p:spTree>
    <p:extLst>
      <p:ext uri="{BB962C8B-B14F-4D97-AF65-F5344CB8AC3E}">
        <p14:creationId xmlns:p14="http://schemas.microsoft.com/office/powerpoint/2010/main" val="104832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3" cy="6858001"/>
          </a:xfrm>
          <a:prstGeom prst="rect">
            <a:avLst/>
          </a:prstGeom>
        </p:spPr>
      </p:pic>
      <p:sp>
        <p:nvSpPr>
          <p:cNvPr id="9" name="Rectangle 8"/>
          <p:cNvSpPr/>
          <p:nvPr userDrawn="1"/>
        </p:nvSpPr>
        <p:spPr bwMode="auto">
          <a:xfrm rot="16200000">
            <a:off x="3812823" y="-1521179"/>
            <a:ext cx="4566357" cy="12192003"/>
          </a:xfrm>
          <a:prstGeom prst="rect">
            <a:avLst/>
          </a:prstGeom>
          <a:gradFill flip="none" rotWithShape="1">
            <a:gsLst>
              <a:gs pos="0">
                <a:schemeClr val="tx1">
                  <a:lumMod val="0"/>
                  <a:alpha val="90000"/>
                </a:schemeClr>
              </a:gs>
              <a:gs pos="100000">
                <a:srgbClr val="FFFFFF">
                  <a:alpha val="0"/>
                  <a:lumMod val="0"/>
                </a:srgbClr>
              </a:gs>
            </a:gsLst>
            <a:lin ang="0" scaled="1"/>
            <a:tileRect/>
          </a:gradFill>
          <a:ln>
            <a:noFill/>
          </a:ln>
          <a:extLst/>
        </p:spPr>
        <p:txBody>
          <a:bodyPr rot="0" spcFirstLastPara="0" vertOverflow="overflow" horzOverflow="overflow" vert="horz" wrap="square" lIns="121872" tIns="60937" rIns="121872" bIns="60937" numCol="1" spcCol="0" rtlCol="0" fromWordArt="0" anchor="t" anchorCtr="0" forceAA="0" compatLnSpc="1">
            <a:prstTxWarp prst="textNoShape">
              <a:avLst/>
            </a:prstTxWarp>
            <a:noAutofit/>
          </a:bodyPr>
          <a:lstStyle/>
          <a:p>
            <a:pPr algn="ctr"/>
            <a:endParaRPr lang="en-US" sz="2400" dirty="0" err="1">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rgbClr val="595959"/>
                </a:solidFill>
              </a:defRPr>
            </a:lvl1pPr>
          </a:lstStyle>
          <a:p>
            <a:fld id="{4B938347-76A2-A846-9980-37D60A2D3868}" type="slidenum">
              <a:rPr lang="en-US" smtClean="0"/>
              <a:pPr/>
              <a:t>‹#›</a:t>
            </a:fld>
            <a:endParaRPr lang="en-US" dirty="0"/>
          </a:p>
        </p:txBody>
      </p:sp>
      <p:sp>
        <p:nvSpPr>
          <p:cNvPr id="2" name="Title 1"/>
          <p:cNvSpPr>
            <a:spLocks noGrp="1"/>
          </p:cNvSpPr>
          <p:nvPr>
            <p:ph type="title" hasCustomPrompt="1"/>
          </p:nvPr>
        </p:nvSpPr>
        <p:spPr>
          <a:xfrm>
            <a:off x="5476874" y="4266551"/>
            <a:ext cx="6148919" cy="1189383"/>
          </a:xfrm>
        </p:spPr>
        <p:txBody>
          <a:bodyPr anchor="t">
            <a:noAutofit/>
          </a:bodyPr>
          <a:lstStyle>
            <a:lvl1pPr algn="l">
              <a:defRPr sz="3200" b="0" cap="none">
                <a:solidFill>
                  <a:schemeClr val="bg1"/>
                </a:solidFill>
              </a:defRPr>
            </a:lvl1pPr>
          </a:lstStyle>
          <a:p>
            <a:r>
              <a:rPr lang="en-US" dirty="0"/>
              <a:t>Click to edit master title style</a:t>
            </a:r>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4" name="TextBox 3"/>
          <p:cNvSpPr txBox="1"/>
          <p:nvPr userDrawn="1"/>
        </p:nvSpPr>
        <p:spPr>
          <a:xfrm>
            <a:off x="6350001" y="-1015999"/>
            <a:ext cx="184731" cy="461665"/>
          </a:xfrm>
          <a:prstGeom prst="rect">
            <a:avLst/>
          </a:prstGeom>
          <a:noFill/>
        </p:spPr>
        <p:txBody>
          <a:bodyPr wrap="none" rtlCol="0">
            <a:spAutoFit/>
          </a:bodyPr>
          <a:lstStyle/>
          <a:p>
            <a:endParaRPr lang="en-US" sz="2400" dirty="0">
              <a:solidFill>
                <a:srgbClr val="000000"/>
              </a:solidFill>
            </a:endParaRPr>
          </a:p>
        </p:txBody>
      </p:sp>
      <p:sp>
        <p:nvSpPr>
          <p:cNvPr id="10" name="Footer Placeholder 4"/>
          <p:cNvSpPr>
            <a:spLocks noGrp="1"/>
          </p:cNvSpPr>
          <p:nvPr>
            <p:ph type="ftr" sz="quarter" idx="11"/>
          </p:nvPr>
        </p:nvSpPr>
        <p:spPr>
          <a:xfrm>
            <a:off x="530588" y="6378929"/>
            <a:ext cx="5159011" cy="410283"/>
          </a:xfrm>
        </p:spPr>
        <p:txBody>
          <a:bodyPr/>
          <a:lstStyle>
            <a:lvl1pPr>
              <a:defRPr>
                <a:solidFill>
                  <a:schemeClr val="tx1">
                    <a:lumMod val="65000"/>
                    <a:lumOff val="35000"/>
                  </a:schemeClr>
                </a:solidFill>
              </a:defRPr>
            </a:lvl1pPr>
          </a:lstStyle>
          <a:p>
            <a:r>
              <a:rPr lang="fr-FR" dirty="0" err="1">
                <a:solidFill>
                  <a:srgbClr val="000000">
                    <a:lumMod val="65000"/>
                    <a:lumOff val="35000"/>
                  </a:srgbClr>
                </a:solidFill>
              </a:rPr>
              <a:t>Company</a:t>
            </a:r>
            <a:r>
              <a:rPr lang="fr-FR" dirty="0">
                <a:solidFill>
                  <a:srgbClr val="000000">
                    <a:lumMod val="65000"/>
                    <a:lumOff val="35000"/>
                  </a:srgbClr>
                </a:solidFill>
              </a:rPr>
              <a:t> </a:t>
            </a:r>
            <a:r>
              <a:rPr lang="fr-FR" dirty="0" err="1">
                <a:solidFill>
                  <a:srgbClr val="000000">
                    <a:lumMod val="65000"/>
                    <a:lumOff val="35000"/>
                  </a:srgbClr>
                </a:solidFill>
              </a:rPr>
              <a:t>Confidential</a:t>
            </a:r>
            <a:r>
              <a:rPr lang="fr-FR" dirty="0">
                <a:solidFill>
                  <a:srgbClr val="000000">
                    <a:lumMod val="65000"/>
                    <a:lumOff val="35000"/>
                  </a:srgbClr>
                </a:solidFill>
              </a:rPr>
              <a:t> Information.  </a:t>
            </a:r>
            <a:r>
              <a:rPr lang="fr-FR" dirty="0" err="1">
                <a:solidFill>
                  <a:srgbClr val="000000">
                    <a:lumMod val="65000"/>
                    <a:lumOff val="35000"/>
                  </a:srgbClr>
                </a:solidFill>
              </a:rPr>
              <a:t>Qualcomm</a:t>
            </a:r>
            <a:r>
              <a:rPr lang="fr-FR" dirty="0">
                <a:solidFill>
                  <a:srgbClr val="000000">
                    <a:lumMod val="65000"/>
                    <a:lumOff val="35000"/>
                  </a:srgbClr>
                </a:solidFill>
              </a:rPr>
              <a:t> Life, Inc.</a:t>
            </a:r>
          </a:p>
        </p:txBody>
      </p:sp>
    </p:spTree>
    <p:extLst>
      <p:ext uri="{BB962C8B-B14F-4D97-AF65-F5344CB8AC3E}">
        <p14:creationId xmlns:p14="http://schemas.microsoft.com/office/powerpoint/2010/main" val="152212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8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Rectangle 8"/>
          <p:cNvSpPr/>
          <p:nvPr userDrawn="1"/>
        </p:nvSpPr>
        <p:spPr bwMode="auto">
          <a:xfrm rot="16200000">
            <a:off x="3812823" y="-1521179"/>
            <a:ext cx="4566357" cy="12192003"/>
          </a:xfrm>
          <a:prstGeom prst="rect">
            <a:avLst/>
          </a:prstGeom>
          <a:gradFill flip="none" rotWithShape="1">
            <a:gsLst>
              <a:gs pos="0">
                <a:schemeClr val="tx1">
                  <a:lumMod val="0"/>
                  <a:alpha val="90000"/>
                </a:schemeClr>
              </a:gs>
              <a:gs pos="100000">
                <a:srgbClr val="FFFFFF">
                  <a:alpha val="0"/>
                  <a:lumMod val="0"/>
                </a:srgbClr>
              </a:gs>
            </a:gsLst>
            <a:lin ang="0" scaled="1"/>
            <a:tileRect/>
          </a:gradFill>
          <a:ln>
            <a:noFill/>
          </a:ln>
          <a:extLst/>
        </p:spPr>
        <p:txBody>
          <a:bodyPr rot="0" spcFirstLastPara="0" vertOverflow="overflow" horzOverflow="overflow" vert="horz" wrap="square" lIns="121872" tIns="60937" rIns="121872" bIns="60937" numCol="1" spcCol="0" rtlCol="0" fromWordArt="0" anchor="t" anchorCtr="0" forceAA="0" compatLnSpc="1">
            <a:prstTxWarp prst="textNoShape">
              <a:avLst/>
            </a:prstTxWarp>
            <a:noAutofit/>
          </a:bodyPr>
          <a:lstStyle/>
          <a:p>
            <a:pPr algn="ctr"/>
            <a:endParaRPr lang="en-US" sz="2400" dirty="0" err="1">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rgbClr val="595959"/>
                </a:solidFill>
              </a:defRPr>
            </a:lvl1pPr>
          </a:lstStyle>
          <a:p>
            <a:fld id="{4B938347-76A2-A846-9980-37D60A2D3868}" type="slidenum">
              <a:rPr lang="en-US" smtClean="0"/>
              <a:pPr/>
              <a:t>‹#›</a:t>
            </a:fld>
            <a:endParaRPr lang="en-US" dirty="0"/>
          </a:p>
        </p:txBody>
      </p:sp>
      <p:sp>
        <p:nvSpPr>
          <p:cNvPr id="2" name="Title 1"/>
          <p:cNvSpPr>
            <a:spLocks noGrp="1"/>
          </p:cNvSpPr>
          <p:nvPr>
            <p:ph type="title" hasCustomPrompt="1"/>
          </p:nvPr>
        </p:nvSpPr>
        <p:spPr>
          <a:xfrm>
            <a:off x="5476874" y="4266551"/>
            <a:ext cx="6148919" cy="1189383"/>
          </a:xfrm>
        </p:spPr>
        <p:txBody>
          <a:bodyPr anchor="t">
            <a:noAutofit/>
          </a:bodyPr>
          <a:lstStyle>
            <a:lvl1pPr algn="l">
              <a:defRPr sz="3200" b="0" cap="none">
                <a:solidFill>
                  <a:schemeClr val="bg1"/>
                </a:solidFill>
              </a:defRPr>
            </a:lvl1pPr>
          </a:lstStyle>
          <a:p>
            <a:r>
              <a:rPr lang="en-US" dirty="0"/>
              <a:t>Click to edit master title style</a:t>
            </a:r>
          </a:p>
        </p:txBody>
      </p:sp>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4" name="TextBox 3"/>
          <p:cNvSpPr txBox="1"/>
          <p:nvPr userDrawn="1"/>
        </p:nvSpPr>
        <p:spPr>
          <a:xfrm>
            <a:off x="6350001" y="-1015999"/>
            <a:ext cx="184731" cy="461665"/>
          </a:xfrm>
          <a:prstGeom prst="rect">
            <a:avLst/>
          </a:prstGeom>
          <a:noFill/>
        </p:spPr>
        <p:txBody>
          <a:bodyPr wrap="none" rtlCol="0">
            <a:spAutoFit/>
          </a:bodyPr>
          <a:lstStyle/>
          <a:p>
            <a:endParaRPr lang="en-US" sz="2400" dirty="0">
              <a:solidFill>
                <a:srgbClr val="000000"/>
              </a:solidFill>
            </a:endParaRPr>
          </a:p>
        </p:txBody>
      </p:sp>
      <p:sp>
        <p:nvSpPr>
          <p:cNvPr id="10" name="Footer Placeholder 4"/>
          <p:cNvSpPr>
            <a:spLocks noGrp="1"/>
          </p:cNvSpPr>
          <p:nvPr>
            <p:ph type="ftr" sz="quarter" idx="11"/>
          </p:nvPr>
        </p:nvSpPr>
        <p:spPr>
          <a:xfrm>
            <a:off x="530588" y="6378929"/>
            <a:ext cx="5159011" cy="410283"/>
          </a:xfrm>
        </p:spPr>
        <p:txBody>
          <a:bodyPr/>
          <a:lstStyle>
            <a:lvl1pPr>
              <a:defRPr>
                <a:solidFill>
                  <a:schemeClr val="tx1">
                    <a:lumMod val="65000"/>
                    <a:lumOff val="35000"/>
                  </a:schemeClr>
                </a:solidFill>
              </a:defRPr>
            </a:lvl1pPr>
          </a:lstStyle>
          <a:p>
            <a:r>
              <a:rPr lang="fr-FR" dirty="0" err="1">
                <a:solidFill>
                  <a:srgbClr val="000000">
                    <a:lumMod val="65000"/>
                    <a:lumOff val="35000"/>
                  </a:srgbClr>
                </a:solidFill>
              </a:rPr>
              <a:t>Company</a:t>
            </a:r>
            <a:r>
              <a:rPr lang="fr-FR" dirty="0">
                <a:solidFill>
                  <a:srgbClr val="000000">
                    <a:lumMod val="65000"/>
                    <a:lumOff val="35000"/>
                  </a:srgbClr>
                </a:solidFill>
              </a:rPr>
              <a:t> </a:t>
            </a:r>
            <a:r>
              <a:rPr lang="fr-FR" dirty="0" err="1">
                <a:solidFill>
                  <a:srgbClr val="000000">
                    <a:lumMod val="65000"/>
                    <a:lumOff val="35000"/>
                  </a:srgbClr>
                </a:solidFill>
              </a:rPr>
              <a:t>Confidential</a:t>
            </a:r>
            <a:r>
              <a:rPr lang="fr-FR" dirty="0">
                <a:solidFill>
                  <a:srgbClr val="000000">
                    <a:lumMod val="65000"/>
                    <a:lumOff val="35000"/>
                  </a:srgbClr>
                </a:solidFill>
              </a:rPr>
              <a:t> Information.  </a:t>
            </a:r>
            <a:r>
              <a:rPr lang="fr-FR" dirty="0" err="1">
                <a:solidFill>
                  <a:srgbClr val="000000">
                    <a:lumMod val="65000"/>
                    <a:lumOff val="35000"/>
                  </a:srgbClr>
                </a:solidFill>
              </a:rPr>
              <a:t>Qualcomm</a:t>
            </a:r>
            <a:r>
              <a:rPr lang="fr-FR" dirty="0">
                <a:solidFill>
                  <a:srgbClr val="000000">
                    <a:lumMod val="65000"/>
                    <a:lumOff val="35000"/>
                  </a:srgbClr>
                </a:solidFill>
              </a:rPr>
              <a:t> Life, Inc.</a:t>
            </a:r>
          </a:p>
        </p:txBody>
      </p:sp>
    </p:spTree>
    <p:extLst>
      <p:ext uri="{BB962C8B-B14F-4D97-AF65-F5344CB8AC3E}">
        <p14:creationId xmlns:p14="http://schemas.microsoft.com/office/powerpoint/2010/main" val="108773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fr-FR" dirty="0" err="1">
                <a:solidFill>
                  <a:srgbClr val="929292"/>
                </a:solidFill>
              </a:rPr>
              <a:t>Company</a:t>
            </a:r>
            <a:r>
              <a:rPr lang="fr-FR" dirty="0">
                <a:solidFill>
                  <a:srgbClr val="929292"/>
                </a:solidFill>
              </a:rPr>
              <a:t> </a:t>
            </a:r>
            <a:r>
              <a:rPr lang="fr-FR" dirty="0" err="1">
                <a:solidFill>
                  <a:srgbClr val="929292"/>
                </a:solidFill>
              </a:rPr>
              <a:t>Confidential</a:t>
            </a:r>
            <a:r>
              <a:rPr lang="fr-FR" dirty="0">
                <a:solidFill>
                  <a:srgbClr val="929292"/>
                </a:solidFill>
              </a:rPr>
              <a:t> Information.  </a:t>
            </a:r>
            <a:r>
              <a:rPr lang="fr-FR" dirty="0" err="1">
                <a:solidFill>
                  <a:srgbClr val="929292"/>
                </a:solidFill>
              </a:rPr>
              <a:t>Qualcomm</a:t>
            </a:r>
            <a:r>
              <a:rPr lang="fr-FR" dirty="0">
                <a:solidFill>
                  <a:srgbClr val="929292"/>
                </a:solidFill>
              </a:rPr>
              <a:t> Life, Inc.</a:t>
            </a:r>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4B938347-76A2-A846-9980-37D60A2D3868}" type="slidenum">
              <a:rPr lang="en-US" smtClean="0">
                <a:solidFill>
                  <a:srgbClr val="929292"/>
                </a:solidFill>
              </a:rPr>
              <a:pPr/>
              <a:t>‹#›</a:t>
            </a:fld>
            <a:endParaRPr lang="en-US" dirty="0">
              <a:solidFill>
                <a:srgbClr val="929292"/>
              </a:solidFill>
            </a:endParaRPr>
          </a:p>
        </p:txBody>
      </p:sp>
    </p:spTree>
    <p:extLst>
      <p:ext uri="{BB962C8B-B14F-4D97-AF65-F5344CB8AC3E}">
        <p14:creationId xmlns:p14="http://schemas.microsoft.com/office/powerpoint/2010/main" val="22774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r>
              <a:rPr lang="fr-FR" dirty="0" err="1">
                <a:solidFill>
                  <a:srgbClr val="929292"/>
                </a:solidFill>
              </a:rPr>
              <a:t>Company</a:t>
            </a:r>
            <a:r>
              <a:rPr lang="fr-FR" dirty="0">
                <a:solidFill>
                  <a:srgbClr val="929292"/>
                </a:solidFill>
              </a:rPr>
              <a:t> </a:t>
            </a:r>
            <a:r>
              <a:rPr lang="fr-FR" dirty="0" err="1">
                <a:solidFill>
                  <a:srgbClr val="929292"/>
                </a:solidFill>
              </a:rPr>
              <a:t>Confidential</a:t>
            </a:r>
            <a:r>
              <a:rPr lang="fr-FR" dirty="0">
                <a:solidFill>
                  <a:srgbClr val="929292"/>
                </a:solidFill>
              </a:rPr>
              <a:t> Information.  </a:t>
            </a:r>
            <a:r>
              <a:rPr lang="fr-FR" dirty="0" err="1">
                <a:solidFill>
                  <a:srgbClr val="929292"/>
                </a:solidFill>
              </a:rPr>
              <a:t>Qualcomm</a:t>
            </a:r>
            <a:r>
              <a:rPr lang="fr-FR" dirty="0">
                <a:solidFill>
                  <a:srgbClr val="929292"/>
                </a:solidFill>
              </a:rPr>
              <a:t> Life, Inc.</a:t>
            </a:r>
          </a:p>
        </p:txBody>
      </p:sp>
      <p:sp>
        <p:nvSpPr>
          <p:cNvPr id="6" name="Slide Number Placeholder 5"/>
          <p:cNvSpPr>
            <a:spLocks noGrp="1"/>
          </p:cNvSpPr>
          <p:nvPr>
            <p:ph type="sldNum" sz="quarter" idx="12"/>
          </p:nvPr>
        </p:nvSpPr>
        <p:spPr/>
        <p:txBody>
          <a:bodyPr/>
          <a:lstStyle>
            <a:lvl1pPr>
              <a:defRPr>
                <a:solidFill>
                  <a:srgbClr val="929292"/>
                </a:solidFill>
              </a:defRPr>
            </a:lvl1pPr>
          </a:lstStyle>
          <a:p>
            <a:fld id="{4B938347-76A2-A846-9980-37D60A2D3868}" type="slidenum">
              <a:rPr lang="en-US" smtClean="0"/>
              <a:pPr/>
              <a:t>‹#›</a:t>
            </a:fld>
            <a:endParaRPr lang="en-US" dirty="0"/>
          </a:p>
        </p:txBody>
      </p:sp>
    </p:spTree>
    <p:extLst>
      <p:ext uri="{BB962C8B-B14F-4D97-AF65-F5344CB8AC3E}">
        <p14:creationId xmlns:p14="http://schemas.microsoft.com/office/powerpoint/2010/main" val="703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r-FR" dirty="0" err="1">
                <a:solidFill>
                  <a:srgbClr val="929292"/>
                </a:solidFill>
              </a:rPr>
              <a:t>Company</a:t>
            </a:r>
            <a:r>
              <a:rPr lang="fr-FR" dirty="0">
                <a:solidFill>
                  <a:srgbClr val="929292"/>
                </a:solidFill>
              </a:rPr>
              <a:t> </a:t>
            </a:r>
            <a:r>
              <a:rPr lang="fr-FR" dirty="0" err="1">
                <a:solidFill>
                  <a:srgbClr val="929292"/>
                </a:solidFill>
              </a:rPr>
              <a:t>Confidential</a:t>
            </a:r>
            <a:r>
              <a:rPr lang="fr-FR" dirty="0">
                <a:solidFill>
                  <a:srgbClr val="929292"/>
                </a:solidFill>
              </a:rPr>
              <a:t> Information.  </a:t>
            </a:r>
            <a:r>
              <a:rPr lang="fr-FR" dirty="0" err="1">
                <a:solidFill>
                  <a:srgbClr val="929292"/>
                </a:solidFill>
              </a:rPr>
              <a:t>Qualcomm</a:t>
            </a:r>
            <a:r>
              <a:rPr lang="fr-FR" dirty="0">
                <a:solidFill>
                  <a:srgbClr val="929292"/>
                </a:solidFill>
              </a:rPr>
              <a:t> Life, Inc.</a:t>
            </a:r>
          </a:p>
        </p:txBody>
      </p:sp>
      <p:sp>
        <p:nvSpPr>
          <p:cNvPr id="4" name="Slide Number Placeholder 3"/>
          <p:cNvSpPr>
            <a:spLocks noGrp="1"/>
          </p:cNvSpPr>
          <p:nvPr>
            <p:ph type="sldNum" sz="quarter" idx="12"/>
          </p:nvPr>
        </p:nvSpPr>
        <p:spPr/>
        <p:txBody>
          <a:bodyPr/>
          <a:lstStyle>
            <a:lvl1pPr>
              <a:defRPr>
                <a:solidFill>
                  <a:srgbClr val="929292"/>
                </a:solidFill>
              </a:defRPr>
            </a:lvl1pPr>
          </a:lstStyle>
          <a:p>
            <a:fld id="{4B938347-76A2-A846-9980-37D60A2D3868}" type="slidenum">
              <a:rPr lang="en-US" smtClean="0"/>
              <a:pPr/>
              <a:t>‹#›</a:t>
            </a:fld>
            <a:endParaRPr lang="en-US" dirty="0"/>
          </a:p>
        </p:txBody>
      </p:sp>
    </p:spTree>
    <p:extLst>
      <p:ext uri="{BB962C8B-B14F-4D97-AF65-F5344CB8AC3E}">
        <p14:creationId xmlns:p14="http://schemas.microsoft.com/office/powerpoint/2010/main" val="377452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gradFill flip="none" rotWithShape="1">
            <a:gsLst>
              <a:gs pos="41000">
                <a:schemeClr val="tx2"/>
              </a:gs>
              <a:gs pos="100000">
                <a:schemeClr val="accent4"/>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Arial"/>
            </a:endParaRPr>
          </a:p>
        </p:txBody>
      </p:sp>
      <p:pic>
        <p:nvPicPr>
          <p:cNvPr id="9" name="Picture 8" descr="swoosh.png"/>
          <p:cNvPicPr>
            <a:picLocks noChangeAspect="1"/>
          </p:cNvPicPr>
          <p:nvPr userDrawn="1"/>
        </p:nvPicPr>
        <p:blipFill rotWithShape="1">
          <a:blip r:embed="rId2" cstate="screen">
            <a:extLst>
              <a:ext uri="{28A0092B-C50C-407E-A947-70E740481C1C}">
                <a14:useLocalDpi xmlns:a14="http://schemas.microsoft.com/office/drawing/2010/main"/>
              </a:ext>
            </a:extLst>
          </a:blip>
          <a:srcRect l="21482" t="-16963" r="-7415" b="-1"/>
          <a:stretch/>
        </p:blipFill>
        <p:spPr>
          <a:xfrm>
            <a:off x="-5647" y="2929122"/>
            <a:ext cx="12192003" cy="3827279"/>
          </a:xfrm>
          <a:prstGeom prst="rect">
            <a:avLst/>
          </a:prstGeom>
        </p:spPr>
      </p:pic>
      <p:sp>
        <p:nvSpPr>
          <p:cNvPr id="12" name="TextBox 11"/>
          <p:cNvSpPr txBox="1"/>
          <p:nvPr userDrawn="1"/>
        </p:nvSpPr>
        <p:spPr>
          <a:xfrm>
            <a:off x="15104534" y="4436534"/>
            <a:ext cx="184731" cy="461665"/>
          </a:xfrm>
          <a:prstGeom prst="rect">
            <a:avLst/>
          </a:prstGeom>
          <a:noFill/>
        </p:spPr>
        <p:txBody>
          <a:bodyPr wrap="none" rtlCol="0">
            <a:spAutoFit/>
          </a:bodyPr>
          <a:lstStyle/>
          <a:p>
            <a:endParaRPr lang="en-US" sz="2400" dirty="0">
              <a:solidFill>
                <a:srgbClr val="000000"/>
              </a:solidFill>
              <a:latin typeface="Arial"/>
            </a:endParaRPr>
          </a:p>
        </p:txBody>
      </p:sp>
      <p:sp>
        <p:nvSpPr>
          <p:cNvPr id="10" name="TextBox 9"/>
          <p:cNvSpPr txBox="1"/>
          <p:nvPr userDrawn="1"/>
        </p:nvSpPr>
        <p:spPr>
          <a:xfrm>
            <a:off x="148637" y="6346581"/>
            <a:ext cx="10694340" cy="256545"/>
          </a:xfrm>
          <a:prstGeom prst="rect">
            <a:avLst/>
          </a:prstGeom>
          <a:noFill/>
        </p:spPr>
        <p:txBody>
          <a:bodyPr wrap="square" rtlCol="0">
            <a:spAutoFit/>
          </a:bodyPr>
          <a:lstStyle/>
          <a:p>
            <a:r>
              <a:rPr lang="en-US" sz="1067" dirty="0">
                <a:solidFill>
                  <a:srgbClr val="000000">
                    <a:lumMod val="50000"/>
                    <a:lumOff val="50000"/>
                  </a:srgbClr>
                </a:solidFill>
              </a:rPr>
              <a:t> © 2016 Qualcomm Life, Inc. and/or its subsidiaries.  All rights reserved.</a:t>
            </a:r>
          </a:p>
        </p:txBody>
      </p:sp>
      <p:sp>
        <p:nvSpPr>
          <p:cNvPr id="11" name="Title 5"/>
          <p:cNvSpPr>
            <a:spLocks noGrp="1"/>
          </p:cNvSpPr>
          <p:nvPr>
            <p:ph type="title"/>
          </p:nvPr>
        </p:nvSpPr>
        <p:spPr>
          <a:xfrm>
            <a:off x="876773" y="1870853"/>
            <a:ext cx="6850593" cy="1189383"/>
          </a:xfrm>
        </p:spPr>
        <p:txBody>
          <a:bodyPr/>
          <a:lstStyle>
            <a:lvl1pPr>
              <a:defRPr>
                <a:solidFill>
                  <a:schemeClr val="bg1"/>
                </a:solidFill>
              </a:defRPr>
            </a:lvl1pPr>
          </a:lstStyle>
          <a:p>
            <a:r>
              <a:rPr lang="en-US" dirty="0"/>
              <a:t>Thank you.</a:t>
            </a:r>
          </a:p>
        </p:txBody>
      </p:sp>
      <p:pic>
        <p:nvPicPr>
          <p:cNvPr id="13" name="Picture 12" descr="QL_main.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7573" y="1236434"/>
            <a:ext cx="3962361" cy="656049"/>
          </a:xfrm>
          <a:prstGeom prst="rect">
            <a:avLst/>
          </a:prstGeom>
        </p:spPr>
      </p:pic>
      <p:pic>
        <p:nvPicPr>
          <p:cNvPr id="14" name="Picture 13" descr="twitter-bird-dark-bgs.png">
            <a:hlinkClick r:id="rId4" invalidUrl="https://twitter.com/search?q=@QualcommLife &amp;src=typd"/>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61439" y="3459593"/>
            <a:ext cx="361339" cy="293669"/>
          </a:xfrm>
          <a:prstGeom prst="rect">
            <a:avLst/>
          </a:prstGeom>
        </p:spPr>
      </p:pic>
      <p:sp>
        <p:nvSpPr>
          <p:cNvPr id="15" name="Subtitle 7"/>
          <p:cNvSpPr txBox="1">
            <a:spLocks/>
          </p:cNvSpPr>
          <p:nvPr userDrawn="1"/>
        </p:nvSpPr>
        <p:spPr bwMode="gray">
          <a:xfrm>
            <a:off x="1290601" y="3419024"/>
            <a:ext cx="8534400" cy="1509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rmAutofit/>
          </a:bodyPr>
          <a:lstStyle>
            <a:lvl1pPr marL="0" indent="0" algn="l" defTabSz="914400" rtl="0" eaLnBrk="1" fontAlgn="base" latinLnBrk="0" hangingPunct="1">
              <a:lnSpc>
                <a:spcPct val="90000"/>
              </a:lnSpc>
              <a:spcBef>
                <a:spcPct val="0"/>
              </a:spcBef>
              <a:spcAft>
                <a:spcPct val="0"/>
              </a:spcAft>
              <a:buNone/>
              <a:defRPr lang="en-US" sz="2800" kern="1200" dirty="0">
                <a:solidFill>
                  <a:srgbClr val="FFFFFF"/>
                </a:solidFill>
                <a:latin typeface="Calibri"/>
                <a:ea typeface="+mj-ea"/>
                <a:cs typeface="Calibri"/>
              </a:defRPr>
            </a:lvl1pPr>
            <a:lvl2pPr marL="457200" indent="0" algn="ctr" rtl="0" eaLnBrk="0" fontAlgn="base" hangingPunct="0">
              <a:lnSpc>
                <a:spcPct val="95000"/>
              </a:lnSpc>
              <a:spcBef>
                <a:spcPct val="20000"/>
              </a:spcBef>
              <a:spcAft>
                <a:spcPct val="0"/>
              </a:spcAft>
              <a:buClr>
                <a:srgbClr val="F7921E"/>
              </a:buClr>
              <a:buFont typeface="Calibre Regular" charset="0"/>
              <a:buNone/>
              <a:defRPr lang="en-US" sz="2000" kern="1200">
                <a:solidFill>
                  <a:schemeClr val="tx1">
                    <a:tint val="75000"/>
                  </a:schemeClr>
                </a:solidFill>
                <a:latin typeface="Qualcomm Regular" pitchFamily="34" charset="0"/>
                <a:ea typeface="MS PGothic" pitchFamily="34" charset="-128"/>
                <a:cs typeface="Arial" pitchFamily="34" charset="0"/>
              </a:defRPr>
            </a:lvl2pPr>
            <a:lvl3pPr marL="914400" indent="0" algn="ctr" rtl="0" eaLnBrk="0" fontAlgn="base" hangingPunct="0">
              <a:lnSpc>
                <a:spcPct val="95000"/>
              </a:lnSpc>
              <a:spcBef>
                <a:spcPct val="20000"/>
              </a:spcBef>
              <a:spcAft>
                <a:spcPct val="0"/>
              </a:spcAft>
              <a:buClr>
                <a:srgbClr val="F7921E"/>
              </a:buClr>
              <a:buFont typeface="Calibre Regular" charset="0"/>
              <a:buNone/>
              <a:defRPr lang="en-US" kern="1200">
                <a:solidFill>
                  <a:schemeClr val="tx1">
                    <a:tint val="75000"/>
                  </a:schemeClr>
                </a:solidFill>
                <a:latin typeface="Qualcomm Regular" pitchFamily="34" charset="0"/>
                <a:ea typeface="MS PGothic" pitchFamily="34" charset="-128"/>
                <a:cs typeface="Arial" pitchFamily="34" charset="0"/>
              </a:defRPr>
            </a:lvl3pPr>
            <a:lvl4pPr marL="1371600" indent="0" algn="ctr" rtl="0" eaLnBrk="0" fontAlgn="base" hangingPunct="0">
              <a:lnSpc>
                <a:spcPct val="95000"/>
              </a:lnSpc>
              <a:spcBef>
                <a:spcPct val="20000"/>
              </a:spcBef>
              <a:spcAft>
                <a:spcPct val="0"/>
              </a:spcAft>
              <a:buClr>
                <a:srgbClr val="F7921E"/>
              </a:buClr>
              <a:buFont typeface="Calibre Regular" charset="0"/>
              <a:buNone/>
              <a:defRPr lang="en-US" sz="1600" kern="1200">
                <a:solidFill>
                  <a:schemeClr val="tx1">
                    <a:tint val="75000"/>
                  </a:schemeClr>
                </a:solidFill>
                <a:latin typeface="Qualcomm Regular" pitchFamily="34" charset="0"/>
                <a:ea typeface="MS PGothic" pitchFamily="34" charset="-128"/>
                <a:cs typeface="Arial" pitchFamily="34" charset="0"/>
              </a:defRPr>
            </a:lvl4pPr>
            <a:lvl5pPr marL="1828800" indent="0" algn="ctr" rtl="0" eaLnBrk="0" fontAlgn="base" hangingPunct="0">
              <a:lnSpc>
                <a:spcPct val="95000"/>
              </a:lnSpc>
              <a:spcBef>
                <a:spcPct val="20000"/>
              </a:spcBef>
              <a:spcAft>
                <a:spcPct val="0"/>
              </a:spcAft>
              <a:buClr>
                <a:srgbClr val="F7921E"/>
              </a:buClr>
              <a:buFont typeface="Calibre Regular" charset="0"/>
              <a:buNone/>
              <a:defRPr lang="en-US" sz="1400" kern="1200">
                <a:solidFill>
                  <a:schemeClr val="tx1">
                    <a:tint val="75000"/>
                  </a:schemeClr>
                </a:solidFill>
                <a:latin typeface="Qualcomm Regular" pitchFamily="34" charset="0"/>
                <a:ea typeface="MS PGothic" pitchFamily="34" charset="-128"/>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sz="1867">
                <a:latin typeface="Century Gothic"/>
                <a:cs typeface="Century Gothic"/>
              </a:rPr>
              <a:t>Follow us on Twitter @QualcommLife </a:t>
            </a:r>
          </a:p>
          <a:p>
            <a:endParaRPr sz="1867">
              <a:latin typeface="Century Gothic"/>
              <a:cs typeface="Century Gothic"/>
            </a:endParaRPr>
          </a:p>
          <a:p>
            <a:r>
              <a:rPr sz="1867">
                <a:latin typeface="Century Gothic"/>
                <a:cs typeface="Century Gothic"/>
              </a:rPr>
              <a:t>Visit </a:t>
            </a:r>
            <a:r>
              <a:rPr sz="1867" err="1">
                <a:latin typeface="Century Gothic"/>
                <a:cs typeface="Century Gothic"/>
              </a:rPr>
              <a:t>QualcommLife.com</a:t>
            </a:r>
            <a:endParaRPr sz="1867">
              <a:latin typeface="Century Gothic"/>
              <a:cs typeface="Century Gothic"/>
            </a:endParaRPr>
          </a:p>
          <a:p>
            <a:endParaRPr sz="1867">
              <a:latin typeface="Century Gothic"/>
              <a:cs typeface="Century Gothic"/>
            </a:endParaRPr>
          </a:p>
          <a:p>
            <a:r>
              <a:rPr sz="1867">
                <a:latin typeface="Century Gothic"/>
                <a:cs typeface="Century Gothic"/>
              </a:rPr>
              <a:t>Visit </a:t>
            </a:r>
            <a:r>
              <a:rPr sz="1867" err="1">
                <a:latin typeface="Century Gothic"/>
                <a:cs typeface="Century Gothic"/>
              </a:rPr>
              <a:t>CapsuleTech.com</a:t>
            </a:r>
            <a:endParaRPr sz="1867">
              <a:latin typeface="Century Gothic"/>
              <a:cs typeface="Century Gothic"/>
            </a:endParaRPr>
          </a:p>
        </p:txBody>
      </p:sp>
      <p:sp>
        <p:nvSpPr>
          <p:cNvPr id="16" name="Striped Right Arrow 15">
            <a:hlinkClick r:id="rId6"/>
          </p:cNvPr>
          <p:cNvSpPr/>
          <p:nvPr userDrawn="1"/>
        </p:nvSpPr>
        <p:spPr>
          <a:xfrm>
            <a:off x="965201" y="3996267"/>
            <a:ext cx="348375" cy="300236"/>
          </a:xfrm>
          <a:prstGeom prst="striped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endParaRPr>
          </a:p>
        </p:txBody>
      </p:sp>
      <p:sp>
        <p:nvSpPr>
          <p:cNvPr id="17" name="Striped Right Arrow 16">
            <a:hlinkClick r:id="rId6"/>
          </p:cNvPr>
          <p:cNvSpPr/>
          <p:nvPr userDrawn="1"/>
        </p:nvSpPr>
        <p:spPr>
          <a:xfrm>
            <a:off x="965201" y="4445001"/>
            <a:ext cx="348375" cy="300236"/>
          </a:xfrm>
          <a:prstGeom prst="striped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endParaRPr>
          </a:p>
        </p:txBody>
      </p:sp>
    </p:spTree>
    <p:extLst>
      <p:ext uri="{BB962C8B-B14F-4D97-AF65-F5344CB8AC3E}">
        <p14:creationId xmlns:p14="http://schemas.microsoft.com/office/powerpoint/2010/main" val="180165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Main Content layout - no subhea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fr-FR" dirty="0" err="1">
                <a:solidFill>
                  <a:srgbClr val="929292"/>
                </a:solidFill>
              </a:rPr>
              <a:t>Company</a:t>
            </a:r>
            <a:r>
              <a:rPr lang="fr-FR" dirty="0">
                <a:solidFill>
                  <a:srgbClr val="929292"/>
                </a:solidFill>
              </a:rPr>
              <a:t> </a:t>
            </a:r>
            <a:r>
              <a:rPr lang="fr-FR" dirty="0" err="1">
                <a:solidFill>
                  <a:srgbClr val="929292"/>
                </a:solidFill>
              </a:rPr>
              <a:t>Confidential</a:t>
            </a:r>
            <a:r>
              <a:rPr lang="fr-FR" dirty="0">
                <a:solidFill>
                  <a:srgbClr val="929292"/>
                </a:solidFill>
              </a:rPr>
              <a:t> Information.  </a:t>
            </a:r>
            <a:r>
              <a:rPr lang="fr-FR" dirty="0" err="1">
                <a:solidFill>
                  <a:srgbClr val="929292"/>
                </a:solidFill>
              </a:rPr>
              <a:t>Qualcomm</a:t>
            </a:r>
            <a:r>
              <a:rPr lang="fr-FR" dirty="0">
                <a:solidFill>
                  <a:srgbClr val="929292"/>
                </a:solidFill>
              </a:rPr>
              <a:t> Life, Inc.</a:t>
            </a:r>
          </a:p>
        </p:txBody>
      </p:sp>
      <p:sp>
        <p:nvSpPr>
          <p:cNvPr id="4" name="Slide Number Placeholder 3"/>
          <p:cNvSpPr>
            <a:spLocks noGrp="1"/>
          </p:cNvSpPr>
          <p:nvPr>
            <p:ph type="sldNum" sz="quarter" idx="11"/>
          </p:nvPr>
        </p:nvSpPr>
        <p:spPr/>
        <p:txBody>
          <a:bodyPr/>
          <a:lstStyle>
            <a:lvl1pPr>
              <a:defRPr>
                <a:solidFill>
                  <a:srgbClr val="929292"/>
                </a:solidFill>
              </a:defRPr>
            </a:lvl1pPr>
          </a:lstStyle>
          <a:p>
            <a:fld id="{4B938347-76A2-A846-9980-37D60A2D3868}" type="slidenum">
              <a:rPr lang="en-US" smtClean="0"/>
              <a:pPr/>
              <a:t>‹#›</a:t>
            </a:fld>
            <a:endParaRPr lang="en-US" dirty="0"/>
          </a:p>
        </p:txBody>
      </p:sp>
      <p:sp>
        <p:nvSpPr>
          <p:cNvPr id="7" name="Title 1"/>
          <p:cNvSpPr>
            <a:spLocks noGrp="1"/>
          </p:cNvSpPr>
          <p:nvPr>
            <p:ph type="title"/>
          </p:nvPr>
        </p:nvSpPr>
        <p:spPr>
          <a:xfrm>
            <a:off x="609600" y="7989"/>
            <a:ext cx="10972800" cy="1143000"/>
          </a:xfrm>
          <a:prstGeom prst="rect">
            <a:avLst/>
          </a:prstGeom>
        </p:spPr>
        <p:txBody>
          <a:bodyPr anchor="ct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7915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2/27/19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4.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2/27/19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8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989"/>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5" name="Footer Placeholder 4"/>
          <p:cNvSpPr>
            <a:spLocks noGrp="1"/>
          </p:cNvSpPr>
          <p:nvPr>
            <p:ph type="ftr" sz="quarter" idx="3"/>
          </p:nvPr>
        </p:nvSpPr>
        <p:spPr>
          <a:xfrm>
            <a:off x="507997" y="6407152"/>
            <a:ext cx="5542844" cy="382683"/>
          </a:xfrm>
          <a:prstGeom prst="rect">
            <a:avLst/>
          </a:prstGeom>
        </p:spPr>
        <p:txBody>
          <a:bodyPr vert="horz" lIns="91440" tIns="45720" rIns="91440" bIns="45720" rtlCol="0" anchor="ctr"/>
          <a:lstStyle>
            <a:lvl1pPr algn="l">
              <a:defRPr sz="1067">
                <a:solidFill>
                  <a:schemeClr val="bg2"/>
                </a:solidFill>
                <a:latin typeface="Century Gothic"/>
                <a:cs typeface="Century Gothic"/>
              </a:defRPr>
            </a:lvl1pPr>
          </a:lstStyle>
          <a:p>
            <a:r>
              <a:rPr lang="fr-FR" dirty="0" err="1">
                <a:solidFill>
                  <a:srgbClr val="929292"/>
                </a:solidFill>
              </a:rPr>
              <a:t>Company</a:t>
            </a:r>
            <a:r>
              <a:rPr lang="fr-FR" dirty="0">
                <a:solidFill>
                  <a:srgbClr val="929292"/>
                </a:solidFill>
              </a:rPr>
              <a:t> </a:t>
            </a:r>
            <a:r>
              <a:rPr lang="fr-FR" dirty="0" err="1">
                <a:solidFill>
                  <a:srgbClr val="929292"/>
                </a:solidFill>
              </a:rPr>
              <a:t>Confidential</a:t>
            </a:r>
            <a:r>
              <a:rPr lang="fr-FR" dirty="0">
                <a:solidFill>
                  <a:srgbClr val="929292"/>
                </a:solidFill>
              </a:rPr>
              <a:t> Information.  </a:t>
            </a:r>
            <a:r>
              <a:rPr lang="fr-FR" dirty="0" err="1">
                <a:solidFill>
                  <a:srgbClr val="929292"/>
                </a:solidFill>
              </a:rPr>
              <a:t>Qualcomm</a:t>
            </a:r>
            <a:r>
              <a:rPr lang="fr-FR" dirty="0">
                <a:solidFill>
                  <a:srgbClr val="929292"/>
                </a:solidFill>
              </a:rPr>
              <a:t> Life, Inc.</a:t>
            </a:r>
          </a:p>
        </p:txBody>
      </p:sp>
      <p:sp>
        <p:nvSpPr>
          <p:cNvPr id="6" name="Slide Number Placeholder 5"/>
          <p:cNvSpPr>
            <a:spLocks noGrp="1"/>
          </p:cNvSpPr>
          <p:nvPr>
            <p:ph type="sldNum" sz="quarter" idx="4"/>
          </p:nvPr>
        </p:nvSpPr>
        <p:spPr>
          <a:xfrm>
            <a:off x="-2397027" y="6401508"/>
            <a:ext cx="2844800" cy="365125"/>
          </a:xfrm>
          <a:prstGeom prst="rect">
            <a:avLst/>
          </a:prstGeom>
        </p:spPr>
        <p:txBody>
          <a:bodyPr vert="horz" lIns="91440" tIns="45720" rIns="91440" bIns="45720" rtlCol="0" anchor="ctr"/>
          <a:lstStyle>
            <a:lvl1pPr algn="r">
              <a:defRPr sz="1067">
                <a:solidFill>
                  <a:schemeClr val="bg2"/>
                </a:solidFill>
                <a:latin typeface="Century Gothic"/>
                <a:cs typeface="Century Gothic"/>
              </a:defRPr>
            </a:lvl1pPr>
          </a:lstStyle>
          <a:p>
            <a:fld id="{4B938347-76A2-A846-9980-37D60A2D3868}" type="slidenum">
              <a:rPr lang="en-US" smtClean="0">
                <a:solidFill>
                  <a:srgbClr val="929292"/>
                </a:solidFill>
              </a:rPr>
              <a:pPr/>
              <a:t>‹#›</a:t>
            </a:fld>
            <a:endParaRPr lang="en-US" dirty="0">
              <a:solidFill>
                <a:srgbClr val="929292"/>
              </a:solidFill>
            </a:endParaRPr>
          </a:p>
        </p:txBody>
      </p:sp>
      <p:sp>
        <p:nvSpPr>
          <p:cNvPr id="3" name="Text Placeholder 2"/>
          <p:cNvSpPr>
            <a:spLocks noGrp="1"/>
          </p:cNvSpPr>
          <p:nvPr>
            <p:ph type="body" idx="1"/>
          </p:nvPr>
        </p:nvSpPr>
        <p:spPr>
          <a:xfrm>
            <a:off x="620889" y="1067631"/>
            <a:ext cx="10972800" cy="5168748"/>
          </a:xfrm>
          <a:prstGeom prst="rect">
            <a:avLst/>
          </a:prstGeom>
        </p:spPr>
        <p:txBody>
          <a:bodyPr vert="horz" lIns="91440" tIns="45720" rIns="91440" bIns="45720" rtlCol="0">
            <a:normAutofit/>
          </a:bodyPr>
          <a:lstStyle/>
          <a:p>
            <a:pPr lvl="0"/>
            <a:r>
              <a:rPr lang="en-US" dirty="0"/>
              <a:t>Second level</a:t>
            </a:r>
          </a:p>
          <a:p>
            <a:pPr lvl="1"/>
            <a:r>
              <a:rPr lang="en-US" dirty="0"/>
              <a:t>Third level</a:t>
            </a:r>
          </a:p>
          <a:p>
            <a:pPr lvl="2"/>
            <a:r>
              <a:rPr lang="en-US" dirty="0"/>
              <a:t>Fourth level</a:t>
            </a:r>
          </a:p>
          <a:p>
            <a:pPr lvl="3"/>
            <a:r>
              <a:rPr lang="en-US" dirty="0"/>
              <a:t>Fifth level</a:t>
            </a:r>
          </a:p>
          <a:p>
            <a:pPr lvl="4"/>
            <a:r>
              <a:rPr lang="en-US" dirty="0"/>
              <a:t>Sixth level</a:t>
            </a:r>
          </a:p>
        </p:txBody>
      </p:sp>
      <p:pic>
        <p:nvPicPr>
          <p:cNvPr id="12" name="Picture 11" descr="QL_main.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9742625" y="6328126"/>
            <a:ext cx="1851064" cy="306481"/>
          </a:xfrm>
          <a:prstGeom prst="rect">
            <a:avLst/>
          </a:prstGeom>
        </p:spPr>
      </p:pic>
      <p:cxnSp>
        <p:nvCxnSpPr>
          <p:cNvPr id="7" name="Straight Connector 6"/>
          <p:cNvCxnSpPr/>
          <p:nvPr userDrawn="1"/>
        </p:nvCxnSpPr>
        <p:spPr>
          <a:xfrm flipH="1">
            <a:off x="711201" y="948719"/>
            <a:ext cx="11616267" cy="0"/>
          </a:xfrm>
          <a:prstGeom prst="line">
            <a:avLst/>
          </a:prstGeom>
          <a:ln w="158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0539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dt="0"/>
  <p:txStyles>
    <p:titleStyle>
      <a:lvl1pPr algn="l" defTabSz="609585" rtl="0" eaLnBrk="1" latinLnBrk="0" hangingPunct="1">
        <a:spcBef>
          <a:spcPct val="0"/>
        </a:spcBef>
        <a:buNone/>
        <a:defRPr sz="3467" kern="1200">
          <a:solidFill>
            <a:schemeClr val="tx2"/>
          </a:solidFill>
          <a:latin typeface="Century Gothic"/>
          <a:ea typeface="+mj-ea"/>
          <a:cs typeface="Century Gothic"/>
        </a:defRPr>
      </a:lvl1pPr>
    </p:titleStyle>
    <p:bodyStyle>
      <a:lvl1pPr marL="304792" indent="-304792" algn="l" defTabSz="609585" rtl="0" eaLnBrk="1" latinLnBrk="0" hangingPunct="1">
        <a:spcBef>
          <a:spcPct val="20000"/>
        </a:spcBef>
        <a:buClr>
          <a:srgbClr val="00ACEC"/>
        </a:buClr>
        <a:buFont typeface="Arial"/>
        <a:buChar char="•"/>
        <a:defRPr sz="2400" kern="1200">
          <a:solidFill>
            <a:schemeClr val="tx1"/>
          </a:solidFill>
          <a:latin typeface="Century Gothic"/>
          <a:ea typeface="+mn-ea"/>
          <a:cs typeface="Century Gothic"/>
        </a:defRPr>
      </a:lvl1pPr>
      <a:lvl2pPr marL="1066773" indent="-304792" algn="l" defTabSz="609585" rtl="0" eaLnBrk="1" latinLnBrk="0" hangingPunct="1">
        <a:spcBef>
          <a:spcPct val="20000"/>
        </a:spcBef>
        <a:buClr>
          <a:schemeClr val="accent2"/>
        </a:buClr>
        <a:buSzPct val="100000"/>
        <a:buFont typeface="Lucida Grande"/>
        <a:buChar char="-"/>
        <a:defRPr sz="2400" kern="1200">
          <a:solidFill>
            <a:srgbClr val="929292"/>
          </a:solidFill>
          <a:latin typeface="Century Gothic"/>
          <a:ea typeface="+mn-ea"/>
          <a:cs typeface="Century Gothic"/>
        </a:defRPr>
      </a:lvl2pPr>
      <a:lvl3pPr marL="1676358" indent="-304792" algn="l" defTabSz="609585" rtl="0" eaLnBrk="1" latinLnBrk="0" hangingPunct="1">
        <a:spcBef>
          <a:spcPct val="20000"/>
        </a:spcBef>
        <a:buClr>
          <a:schemeClr val="bg2"/>
        </a:buClr>
        <a:buSzPct val="100000"/>
        <a:buFont typeface="Lucida Grande"/>
        <a:buChar char="»"/>
        <a:defRPr sz="2400" kern="1200">
          <a:solidFill>
            <a:srgbClr val="929292"/>
          </a:solidFill>
          <a:latin typeface="Century Gothic"/>
          <a:ea typeface="+mn-ea"/>
          <a:cs typeface="Century Gothic"/>
        </a:defRPr>
      </a:lvl3pPr>
      <a:lvl4pPr marL="2133547" indent="-243834" algn="l" defTabSz="609585" rtl="0" eaLnBrk="1" latinLnBrk="0" hangingPunct="1">
        <a:spcBef>
          <a:spcPct val="20000"/>
        </a:spcBef>
        <a:buClr>
          <a:srgbClr val="929292"/>
        </a:buClr>
        <a:buSzPct val="80000"/>
        <a:buFont typeface="Arial"/>
        <a:buChar char="•"/>
        <a:defRPr sz="2400" kern="1200">
          <a:solidFill>
            <a:srgbClr val="929292"/>
          </a:solidFill>
          <a:latin typeface="Century Gothic"/>
          <a:ea typeface="+mn-ea"/>
          <a:cs typeface="Century Gothic"/>
        </a:defRPr>
      </a:lvl4pPr>
      <a:lvl5pPr marL="2743131" indent="-304792" algn="l" defTabSz="609585" rtl="0" eaLnBrk="1" latinLnBrk="0" hangingPunct="1">
        <a:spcBef>
          <a:spcPct val="20000"/>
        </a:spcBef>
        <a:buClr>
          <a:schemeClr val="bg2"/>
        </a:buClr>
        <a:buSzPct val="70000"/>
        <a:buFont typeface="Courier New"/>
        <a:buChar char="o"/>
        <a:defRPr sz="2400" kern="1200" baseline="0">
          <a:solidFill>
            <a:schemeClr val="bg2"/>
          </a:solidFill>
          <a:latin typeface="Century Gothic"/>
          <a:ea typeface="+mn-ea"/>
          <a:cs typeface="Century Gothic"/>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1.jp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medicalnewstoday.com/articles/299663.php" TargetMode="External"/><Relationship Id="rId2" Type="http://schemas.openxmlformats.org/officeDocument/2006/relationships/hyperlink" Target="https://www.sciencedirect.com/topics/chemistry/biosenso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Bio METRIC wearables – Health CARE REVOLUNTIZED</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43536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NANO Sensors?</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301444928"/>
              </p:ext>
            </p:extLst>
          </p:nvPr>
        </p:nvGraphicFramePr>
        <p:xfrm>
          <a:off x="914400" y="2147978"/>
          <a:ext cx="10299940" cy="4597880"/>
        </p:xfrm>
        <a:graphic>
          <a:graphicData uri="http://schemas.openxmlformats.org/drawingml/2006/table">
            <a:tbl>
              <a:tblPr firstRow="1" bandRow="1">
                <a:tableStyleId>{5940675A-B579-460E-94D1-54222C63F5DA}</a:tableStyleId>
              </a:tblPr>
              <a:tblGrid>
                <a:gridCol w="5149970">
                  <a:extLst>
                    <a:ext uri="{9D8B030D-6E8A-4147-A177-3AD203B41FA5}">
                      <a16:colId xmlns:a16="http://schemas.microsoft.com/office/drawing/2014/main" val="20000"/>
                    </a:ext>
                  </a:extLst>
                </a:gridCol>
                <a:gridCol w="5149970">
                  <a:extLst>
                    <a:ext uri="{9D8B030D-6E8A-4147-A177-3AD203B41FA5}">
                      <a16:colId xmlns:a16="http://schemas.microsoft.com/office/drawing/2014/main" val="20001"/>
                    </a:ext>
                  </a:extLst>
                </a:gridCol>
              </a:tblGrid>
              <a:tr h="4597880">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schemeClr val="tx1"/>
                          </a:solidFill>
                          <a:latin typeface="Tw Cen MT" panose="020B0602020104020603" pitchFamily="34" charset="0"/>
                          <a:cs typeface="Times New Roman" charset="0"/>
                        </a:rPr>
                        <a:t>Nanotechnology  -  materials with dimensions measured at nanometer scale (10</a:t>
                      </a:r>
                      <a:r>
                        <a:rPr lang="en-US" baseline="30000" dirty="0">
                          <a:solidFill>
                            <a:schemeClr val="tx1"/>
                          </a:solidFill>
                          <a:latin typeface="Tw Cen MT" panose="020B0602020104020603" pitchFamily="34" charset="0"/>
                          <a:cs typeface="Times New Roman" charset="0"/>
                        </a:rPr>
                        <a:t>-9</a:t>
                      </a:r>
                      <a:r>
                        <a:rPr lang="en-US" dirty="0">
                          <a:solidFill>
                            <a:schemeClr val="tx1"/>
                          </a:solidFill>
                          <a:latin typeface="Tw Cen MT" panose="020B0602020104020603" pitchFamily="34" charset="0"/>
                          <a:cs typeface="Times New Roman" charset="0"/>
                        </a:rPr>
                        <a:t>), typically less than 100 nm</a:t>
                      </a:r>
                      <a:r>
                        <a:rPr lang="en-US" dirty="0">
                          <a:solidFill>
                            <a:schemeClr val="tx1"/>
                          </a:solidFill>
                          <a:latin typeface="Times New Roman" charset="0"/>
                          <a:cs typeface="Times New Roman" charset="0"/>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schemeClr val="tx1"/>
                          </a:solidFill>
                          <a:latin typeface="Times New Roman" charset="0"/>
                          <a:cs typeface="Times New Roman" charset="0"/>
                        </a:rPr>
                        <a:t>Nanotechnology is based on controlled manipulation of large molecules</a:t>
                      </a:r>
                      <a:r>
                        <a:rPr lang="en-US" baseline="0" dirty="0">
                          <a:solidFill>
                            <a:schemeClr val="tx1"/>
                          </a:solidFill>
                          <a:latin typeface="Times New Roman" charset="0"/>
                          <a:cs typeface="Times New Roman" charset="0"/>
                        </a:rPr>
                        <a:t> for specific purposes.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solidFill>
                          <a:schemeClr val="tx1"/>
                        </a:solidFill>
                        <a:latin typeface="Times New Roman" charset="0"/>
                        <a:cs typeface="Times New Roman" charset="0"/>
                      </a:endParaRPr>
                    </a:p>
                    <a:p>
                      <a:pPr marL="285750" indent="-285750">
                        <a:buFont typeface="Wingdings" panose="05000000000000000000" pitchFamily="2" charset="2"/>
                        <a:buChar char="Ø"/>
                      </a:pPr>
                      <a:r>
                        <a:rPr lang="en-US" sz="1800" b="0" i="0" kern="1200" dirty="0">
                          <a:solidFill>
                            <a:schemeClr val="tx1"/>
                          </a:solidFill>
                          <a:effectLst/>
                          <a:latin typeface="+mn-lt"/>
                          <a:ea typeface="+mn-ea"/>
                          <a:cs typeface="+mn-cs"/>
                        </a:rPr>
                        <a:t>Advantages</a:t>
                      </a:r>
                      <a:r>
                        <a:rPr lang="en-US" sz="1800" b="0" i="0" kern="1200" baseline="0" dirty="0">
                          <a:solidFill>
                            <a:schemeClr val="tx1"/>
                          </a:solidFill>
                          <a:effectLst/>
                          <a:latin typeface="+mn-lt"/>
                          <a:ea typeface="+mn-ea"/>
                          <a:cs typeface="+mn-cs"/>
                        </a:rPr>
                        <a:t> </a:t>
                      </a:r>
                    </a:p>
                    <a:p>
                      <a:pPr marL="0" indent="0">
                        <a:buFont typeface="Wingdings" panose="05000000000000000000" pitchFamily="2" charset="2"/>
                        <a:buNone/>
                      </a:pPr>
                      <a:endParaRPr lang="en-US" baseline="0" dirty="0"/>
                    </a:p>
                    <a:p>
                      <a:pPr marL="285750" indent="-285750">
                        <a:buFont typeface="Wingdings" panose="05000000000000000000" pitchFamily="2" charset="2"/>
                        <a:buChar char="ü"/>
                      </a:pPr>
                      <a:r>
                        <a:rPr lang="en-US" baseline="0" dirty="0"/>
                        <a:t>Non Invasive and allow widespread usage</a:t>
                      </a:r>
                    </a:p>
                    <a:p>
                      <a:pPr marL="285750" indent="-285750">
                        <a:buFont typeface="Wingdings" panose="05000000000000000000" pitchFamily="2" charset="2"/>
                        <a:buChar char="ü"/>
                      </a:pPr>
                      <a:r>
                        <a:rPr lang="en-US" baseline="0" dirty="0"/>
                        <a:t>Aspects of Nano Technology which helps include </a:t>
                      </a:r>
                    </a:p>
                    <a:p>
                      <a:pPr marL="742950" lvl="1" indent="-285750">
                        <a:buFont typeface="Wingdings" panose="05000000000000000000" pitchFamily="2" charset="2"/>
                        <a:buChar char="ü"/>
                      </a:pPr>
                      <a:r>
                        <a:rPr lang="en-US" baseline="0" dirty="0"/>
                        <a:t>Molecular self assembly </a:t>
                      </a:r>
                    </a:p>
                    <a:p>
                      <a:pPr marL="742950" lvl="1" indent="-285750">
                        <a:buFont typeface="Wingdings" panose="05000000000000000000" pitchFamily="2" charset="2"/>
                        <a:buChar char="ü"/>
                      </a:pPr>
                      <a:r>
                        <a:rPr lang="en-US" baseline="0" dirty="0"/>
                        <a:t>Molecular sensing and actuation </a:t>
                      </a:r>
                    </a:p>
                    <a:p>
                      <a:pPr marL="742950" lvl="1" indent="-285750">
                        <a:buFont typeface="Wingdings" panose="05000000000000000000" pitchFamily="2" charset="2"/>
                        <a:buChar char="ü"/>
                      </a:pPr>
                      <a:endParaRPr lang="en-US" baseline="0" dirty="0"/>
                    </a:p>
                    <a:p>
                      <a:pPr marL="0" indent="0">
                        <a:buFont typeface="Wingdings" panose="05000000000000000000" pitchFamily="2" charset="2"/>
                        <a:buNone/>
                      </a:pPr>
                      <a:endParaRPr lang="en-US" baseline="0" dirty="0"/>
                    </a:p>
                  </a:txBody>
                  <a:tcPr/>
                </a:tc>
                <a:tc>
                  <a:txBody>
                    <a:bodyPr/>
                    <a:lstStyle/>
                    <a:p>
                      <a:pPr marL="0" indent="0">
                        <a:buFont typeface="Wingdings" panose="05000000000000000000" pitchFamily="2" charset="2"/>
                        <a:buNone/>
                      </a:pPr>
                      <a:endParaRPr lang="en-US" dirty="0"/>
                    </a:p>
                  </a:txBody>
                  <a:tcPr/>
                </a:tc>
                <a:extLst>
                  <a:ext uri="{0D108BD9-81ED-4DB2-BD59-A6C34878D82A}">
                    <a16:rowId xmlns:a16="http://schemas.microsoft.com/office/drawing/2014/main" val="10000"/>
                  </a:ext>
                </a:extLst>
              </a:tr>
            </a:tbl>
          </a:graphicData>
        </a:graphic>
      </p:graphicFrame>
      <p:pic>
        <p:nvPicPr>
          <p:cNvPr id="6" name="Picture 5">
            <a:extLst>
              <a:ext uri="{FF2B5EF4-FFF2-40B4-BE49-F238E27FC236}">
                <a16:creationId xmlns:a16="http://schemas.microsoft.com/office/drawing/2014/main" id="{E70C7900-6EA5-4FD0-A15B-541DB316965E}"/>
              </a:ext>
            </a:extLst>
          </p:cNvPr>
          <p:cNvPicPr>
            <a:picLocks noChangeAspect="1"/>
          </p:cNvPicPr>
          <p:nvPr/>
        </p:nvPicPr>
        <p:blipFill>
          <a:blip r:embed="rId2"/>
          <a:stretch>
            <a:fillRect/>
          </a:stretch>
        </p:blipFill>
        <p:spPr>
          <a:xfrm>
            <a:off x="7705090" y="2505075"/>
            <a:ext cx="2247900" cy="1847850"/>
          </a:xfrm>
          <a:prstGeom prst="rect">
            <a:avLst/>
          </a:prstGeom>
        </p:spPr>
      </p:pic>
    </p:spTree>
    <p:extLst>
      <p:ext uri="{BB962C8B-B14F-4D97-AF65-F5344CB8AC3E}">
        <p14:creationId xmlns:p14="http://schemas.microsoft.com/office/powerpoint/2010/main" val="376685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1055008"/>
          </a:xfrm>
        </p:spPr>
        <p:txBody>
          <a:bodyPr/>
          <a:lstStyle/>
          <a:p>
            <a:r>
              <a:rPr lang="en-US" dirty="0"/>
              <a:t>What is our IDEA?</a:t>
            </a:r>
          </a:p>
        </p:txBody>
      </p:sp>
      <p:sp>
        <p:nvSpPr>
          <p:cNvPr id="3" name="Content Placeholder 2"/>
          <p:cNvSpPr>
            <a:spLocks noGrp="1"/>
          </p:cNvSpPr>
          <p:nvPr>
            <p:ph sz="quarter" idx="13"/>
          </p:nvPr>
        </p:nvSpPr>
        <p:spPr>
          <a:xfrm>
            <a:off x="913774" y="1828799"/>
            <a:ext cx="10363826" cy="4416725"/>
          </a:xfrm>
        </p:spPr>
        <p:txBody>
          <a:bodyPr>
            <a:normAutofit fontScale="77500" lnSpcReduction="20000"/>
          </a:bodyPr>
          <a:lstStyle/>
          <a:p>
            <a:r>
              <a:rPr lang="en-US" dirty="0"/>
              <a:t>Isn’t it wonderful if the patient’s HEALTH is automatically MONITORED, DIAGNOSED and predictions are made real time? </a:t>
            </a:r>
          </a:p>
          <a:p>
            <a:pPr lvl="0"/>
            <a:r>
              <a:rPr lang="en-US" dirty="0"/>
              <a:t>Our aim was to use the power of Internet of things (IOT) to revolutionize the health care to provide emergency and real time services to elderly and the patients in need. </a:t>
            </a:r>
          </a:p>
          <a:p>
            <a:pPr lvl="0"/>
            <a:r>
              <a:rPr lang="en-US" dirty="0"/>
              <a:t>Using NANO sensors to get the real time data on the health conditions </a:t>
            </a:r>
          </a:p>
          <a:p>
            <a:pPr lvl="1"/>
            <a:r>
              <a:rPr lang="en-US" dirty="0"/>
              <a:t>Making the surgery stitches to become NANO sensors to provide real time healing of the medical progress </a:t>
            </a:r>
          </a:p>
          <a:p>
            <a:pPr lvl="1"/>
            <a:r>
              <a:rPr lang="en-US" dirty="0"/>
              <a:t>Avoid the invasive ways to collect the medical data </a:t>
            </a:r>
          </a:p>
          <a:p>
            <a:pPr lvl="1"/>
            <a:r>
              <a:rPr lang="en-US" dirty="0"/>
              <a:t>Using non invasive ways to continuously collect the real time medical conditions and doing the predictive treatment rather than the reactive treatment</a:t>
            </a:r>
          </a:p>
          <a:p>
            <a:pPr lvl="1"/>
            <a:r>
              <a:rPr lang="en-US" dirty="0"/>
              <a:t>Remote patient monitoring with cloud cognitive services.  The ways to help the Alzheimer’s patients identify the people around them</a:t>
            </a:r>
          </a:p>
          <a:p>
            <a:pPr lvl="1"/>
            <a:r>
              <a:rPr lang="en-US" dirty="0"/>
              <a:t>Help the elderly care in remembering the places and surroundings</a:t>
            </a:r>
          </a:p>
          <a:p>
            <a:pPr lvl="0"/>
            <a:r>
              <a:rPr lang="en-US" dirty="0"/>
              <a:t>What would be the benefit it would bring to the elderly care if the remote patient monitoring is enabled helping to save time , resources and precious lives. </a:t>
            </a:r>
          </a:p>
          <a:p>
            <a:pPr lvl="0"/>
            <a:r>
              <a:rPr lang="en-US" dirty="0"/>
              <a:t>24 by 7 health care with the help of IOT sensors / Bio sensors </a:t>
            </a:r>
          </a:p>
          <a:p>
            <a:pPr marL="0" indent="0">
              <a:buNone/>
            </a:pPr>
            <a:endParaRPr lang="en-US" dirty="0"/>
          </a:p>
        </p:txBody>
      </p:sp>
    </p:spTree>
    <p:extLst>
      <p:ext uri="{BB962C8B-B14F-4D97-AF65-F5344CB8AC3E}">
        <p14:creationId xmlns:p14="http://schemas.microsoft.com/office/powerpoint/2010/main" val="424865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 – REAL TIME MEDICAL DATA</a:t>
            </a:r>
          </a:p>
        </p:txBody>
      </p:sp>
      <p:sp>
        <p:nvSpPr>
          <p:cNvPr id="3" name="Content Placeholder 2"/>
          <p:cNvSpPr>
            <a:spLocks noGrp="1"/>
          </p:cNvSpPr>
          <p:nvPr>
            <p:ph sz="quarter" idx="13"/>
          </p:nvPr>
        </p:nvSpPr>
        <p:spPr/>
        <p:txBody>
          <a:bodyPr>
            <a:normAutofit fontScale="92500" lnSpcReduction="20000"/>
          </a:bodyPr>
          <a:lstStyle/>
          <a:p>
            <a:pPr lvl="0"/>
            <a:r>
              <a:rPr lang="en-US" dirty="0"/>
              <a:t>Using bio sensors to collect the biological data and using the blue tooth communication to send the data to IOT hub </a:t>
            </a:r>
          </a:p>
          <a:p>
            <a:pPr lvl="0"/>
            <a:r>
              <a:rPr lang="en-US" dirty="0"/>
              <a:t>Data is continuously collected on the vitals including temperature, blood pressure, heart rate, oxygen levels , pathogens and other customized data aggregation</a:t>
            </a:r>
          </a:p>
          <a:p>
            <a:pPr lvl="0"/>
            <a:r>
              <a:rPr lang="en-US" dirty="0"/>
              <a:t>Data is pushed to IOT hub (Microsoft Azure) for doing the stream analytics</a:t>
            </a:r>
          </a:p>
          <a:p>
            <a:pPr lvl="0"/>
            <a:r>
              <a:rPr lang="en-US" dirty="0"/>
              <a:t>Through the Microsoft stream analytics, the power of BI dashboards are used to visualize the data </a:t>
            </a:r>
          </a:p>
          <a:p>
            <a:pPr lvl="0"/>
            <a:r>
              <a:rPr lang="en-US" dirty="0"/>
              <a:t>Cloud services provide ways to monitor and create alerts based on the medical conditions</a:t>
            </a:r>
          </a:p>
          <a:p>
            <a:endParaRPr lang="en-US" dirty="0"/>
          </a:p>
        </p:txBody>
      </p:sp>
    </p:spTree>
    <p:extLst>
      <p:ext uri="{BB962C8B-B14F-4D97-AF65-F5344CB8AC3E}">
        <p14:creationId xmlns:p14="http://schemas.microsoft.com/office/powerpoint/2010/main" val="139912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DIAGRAM FOR REAL TIME MONITORING of BIO / NANO Sensors</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64235" y="3105511"/>
            <a:ext cx="1267154" cy="9172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836" y="2960299"/>
            <a:ext cx="1896125" cy="12076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948" y="2095073"/>
            <a:ext cx="1233577" cy="1130059"/>
          </a:xfrm>
          <a:prstGeom prst="rect">
            <a:avLst/>
          </a:prstGeom>
        </p:spPr>
      </p:pic>
      <p:pic>
        <p:nvPicPr>
          <p:cNvPr id="8" name="Picture 7"/>
          <p:cNvPicPr>
            <a:picLocks noChangeAspect="1"/>
          </p:cNvPicPr>
          <p:nvPr/>
        </p:nvPicPr>
        <p:blipFill>
          <a:blip r:embed="rId5"/>
          <a:stretch>
            <a:fillRect/>
          </a:stretch>
        </p:blipFill>
        <p:spPr>
          <a:xfrm>
            <a:off x="6521571" y="3466671"/>
            <a:ext cx="2751826" cy="2137443"/>
          </a:xfrm>
          <a:prstGeom prst="rect">
            <a:avLst/>
          </a:prstGeom>
        </p:spPr>
      </p:pic>
      <p:cxnSp>
        <p:nvCxnSpPr>
          <p:cNvPr id="10" name="Straight Arrow Connector 9"/>
          <p:cNvCxnSpPr>
            <a:stCxn id="4" idx="3"/>
          </p:cNvCxnSpPr>
          <p:nvPr/>
        </p:nvCxnSpPr>
        <p:spPr>
          <a:xfrm>
            <a:off x="3131389" y="3564149"/>
            <a:ext cx="733245" cy="7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5" idx="3"/>
          </p:cNvCxnSpPr>
          <p:nvPr/>
        </p:nvCxnSpPr>
        <p:spPr>
          <a:xfrm>
            <a:off x="5865961" y="3564148"/>
            <a:ext cx="552092" cy="10509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01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90144"/>
            <a:ext cx="10364451" cy="609956"/>
          </a:xfrm>
        </p:spPr>
        <p:txBody>
          <a:bodyPr>
            <a:normAutofit/>
          </a:bodyPr>
          <a:lstStyle/>
          <a:p>
            <a:r>
              <a:rPr lang="en-US" dirty="0"/>
              <a:t> </a:t>
            </a:r>
          </a:p>
        </p:txBody>
      </p:sp>
      <p:sp>
        <p:nvSpPr>
          <p:cNvPr id="3" name="Content Placeholder 2"/>
          <p:cNvSpPr>
            <a:spLocks noGrp="1"/>
          </p:cNvSpPr>
          <p:nvPr>
            <p:ph idx="1"/>
          </p:nvPr>
        </p:nvSpPr>
        <p:spPr>
          <a:xfrm>
            <a:off x="795130" y="1145628"/>
            <a:ext cx="9415670" cy="5331372"/>
          </a:xfrm>
        </p:spPr>
        <p:txBody>
          <a:bodyPr/>
          <a:lstStyle/>
          <a:p>
            <a:pPr marL="0" indent="0">
              <a:buNone/>
            </a:pPr>
            <a:r>
              <a:rPr lang="en-US" dirty="0"/>
              <a:t> </a:t>
            </a:r>
          </a:p>
        </p:txBody>
      </p:sp>
      <p:sp>
        <p:nvSpPr>
          <p:cNvPr id="4" name="Rectangle 3"/>
          <p:cNvSpPr/>
          <p:nvPr/>
        </p:nvSpPr>
        <p:spPr>
          <a:xfrm>
            <a:off x="1052514" y="2697484"/>
            <a:ext cx="2209800" cy="2227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5" name="Hexagon 4"/>
          <p:cNvSpPr/>
          <p:nvPr/>
        </p:nvSpPr>
        <p:spPr>
          <a:xfrm>
            <a:off x="3810000" y="2762072"/>
            <a:ext cx="2209800" cy="15240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7" name="Flowchart: Document 6"/>
          <p:cNvSpPr/>
          <p:nvPr/>
        </p:nvSpPr>
        <p:spPr>
          <a:xfrm>
            <a:off x="6934200" y="914400"/>
            <a:ext cx="3429000" cy="1371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9" name="TextBox 8"/>
          <p:cNvSpPr txBox="1"/>
          <p:nvPr/>
        </p:nvSpPr>
        <p:spPr>
          <a:xfrm>
            <a:off x="3948114" y="3018774"/>
            <a:ext cx="2528886" cy="646331"/>
          </a:xfrm>
          <a:prstGeom prst="rect">
            <a:avLst/>
          </a:prstGeom>
          <a:noFill/>
        </p:spPr>
        <p:txBody>
          <a:bodyPr wrap="square" rtlCol="0">
            <a:spAutoFit/>
          </a:bodyPr>
          <a:lstStyle/>
          <a:p>
            <a:pPr defTabSz="914400"/>
            <a:r>
              <a:rPr lang="en-US" kern="0" dirty="0">
                <a:solidFill>
                  <a:sysClr val="windowText" lastClr="000000"/>
                </a:solidFill>
              </a:rPr>
              <a:t>Node </a:t>
            </a:r>
            <a:r>
              <a:rPr lang="en-US" kern="0" dirty="0" err="1">
                <a:solidFill>
                  <a:sysClr val="windowText" lastClr="000000"/>
                </a:solidFill>
              </a:rPr>
              <a:t>js</a:t>
            </a:r>
            <a:r>
              <a:rPr lang="en-US" kern="0" dirty="0">
                <a:solidFill>
                  <a:sysClr val="windowText" lastClr="000000"/>
                </a:solidFill>
              </a:rPr>
              <a:t> module</a:t>
            </a:r>
          </a:p>
          <a:p>
            <a:pPr defTabSz="914400"/>
            <a:r>
              <a:rPr lang="en-US" kern="0" dirty="0">
                <a:solidFill>
                  <a:sysClr val="windowText" lastClr="000000"/>
                </a:solidFill>
              </a:rPr>
              <a:t>Python code </a:t>
            </a:r>
          </a:p>
        </p:txBody>
      </p:sp>
      <p:sp>
        <p:nvSpPr>
          <p:cNvPr id="10" name="TextBox 9"/>
          <p:cNvSpPr txBox="1"/>
          <p:nvPr/>
        </p:nvSpPr>
        <p:spPr>
          <a:xfrm>
            <a:off x="7162800" y="966111"/>
            <a:ext cx="3124200" cy="584775"/>
          </a:xfrm>
          <a:prstGeom prst="rect">
            <a:avLst/>
          </a:prstGeom>
          <a:noFill/>
        </p:spPr>
        <p:txBody>
          <a:bodyPr wrap="square" rtlCol="0">
            <a:spAutoFit/>
          </a:bodyPr>
          <a:lstStyle/>
          <a:p>
            <a:pPr defTabSz="914400"/>
            <a:r>
              <a:rPr lang="en-US" sz="1600" kern="0" dirty="0"/>
              <a:t>Pushes the data to Microsoft AZURE IOT Hub</a:t>
            </a:r>
          </a:p>
        </p:txBody>
      </p:sp>
      <p:sp>
        <p:nvSpPr>
          <p:cNvPr id="12" name="Flowchart: Document 11"/>
          <p:cNvSpPr/>
          <p:nvPr/>
        </p:nvSpPr>
        <p:spPr>
          <a:xfrm>
            <a:off x="7058439" y="2903613"/>
            <a:ext cx="3429000" cy="1371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13" name="TextBox 12"/>
          <p:cNvSpPr txBox="1"/>
          <p:nvPr/>
        </p:nvSpPr>
        <p:spPr>
          <a:xfrm>
            <a:off x="7210425" y="3018774"/>
            <a:ext cx="3048000" cy="923330"/>
          </a:xfrm>
          <a:prstGeom prst="rect">
            <a:avLst/>
          </a:prstGeom>
          <a:noFill/>
        </p:spPr>
        <p:txBody>
          <a:bodyPr wrap="square" rtlCol="0">
            <a:spAutoFit/>
          </a:bodyPr>
          <a:lstStyle/>
          <a:p>
            <a:pPr defTabSz="914400"/>
            <a:r>
              <a:rPr lang="en-US" kern="0" dirty="0"/>
              <a:t>Microsoft Stream Analytics Job to visualize the data in Power BI</a:t>
            </a:r>
          </a:p>
        </p:txBody>
      </p:sp>
      <p:sp>
        <p:nvSpPr>
          <p:cNvPr id="14" name="Flowchart: Document 13"/>
          <p:cNvSpPr/>
          <p:nvPr/>
        </p:nvSpPr>
        <p:spPr>
          <a:xfrm>
            <a:off x="7010400" y="4809032"/>
            <a:ext cx="3429000" cy="1371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15" name="TextBox 14"/>
          <p:cNvSpPr txBox="1"/>
          <p:nvPr/>
        </p:nvSpPr>
        <p:spPr>
          <a:xfrm>
            <a:off x="7200900" y="4887929"/>
            <a:ext cx="3048000" cy="923330"/>
          </a:xfrm>
          <a:prstGeom prst="rect">
            <a:avLst/>
          </a:prstGeom>
          <a:noFill/>
        </p:spPr>
        <p:txBody>
          <a:bodyPr wrap="square" rtlCol="0">
            <a:spAutoFit/>
          </a:bodyPr>
          <a:lstStyle/>
          <a:p>
            <a:pPr defTabSz="914400"/>
            <a:r>
              <a:rPr lang="en-US" kern="0" dirty="0">
                <a:solidFill>
                  <a:sysClr val="windowText" lastClr="000000"/>
                </a:solidFill>
              </a:rPr>
              <a:t>Logic functions to create the alerts the communicate with the sensor</a:t>
            </a:r>
          </a:p>
        </p:txBody>
      </p:sp>
      <p:sp>
        <p:nvSpPr>
          <p:cNvPr id="16" name="TextBox 15"/>
          <p:cNvSpPr txBox="1"/>
          <p:nvPr/>
        </p:nvSpPr>
        <p:spPr>
          <a:xfrm>
            <a:off x="1060310" y="2632510"/>
            <a:ext cx="2306365" cy="2862322"/>
          </a:xfrm>
          <a:prstGeom prst="rect">
            <a:avLst/>
          </a:prstGeom>
          <a:noFill/>
        </p:spPr>
        <p:txBody>
          <a:bodyPr wrap="square" rtlCol="0">
            <a:spAutoFit/>
          </a:bodyPr>
          <a:lstStyle/>
          <a:p>
            <a:pPr defTabSz="914400"/>
            <a:r>
              <a:rPr lang="en-US" kern="0" dirty="0">
                <a:solidFill>
                  <a:sysClr val="windowText" lastClr="000000"/>
                </a:solidFill>
              </a:rPr>
              <a:t> SENSORS:</a:t>
            </a:r>
          </a:p>
          <a:p>
            <a:pPr defTabSz="914400"/>
            <a:endParaRPr lang="en-US" kern="0" dirty="0">
              <a:solidFill>
                <a:sysClr val="windowText" lastClr="000000"/>
              </a:solidFill>
            </a:endParaRPr>
          </a:p>
          <a:p>
            <a:pPr defTabSz="914400"/>
            <a:r>
              <a:rPr lang="en-US" kern="0" dirty="0">
                <a:solidFill>
                  <a:sysClr val="windowText" lastClr="000000"/>
                </a:solidFill>
              </a:rPr>
              <a:t>TI – CC 2650 Sensor tag Kit (uses Bluetooth)</a:t>
            </a:r>
          </a:p>
          <a:p>
            <a:pPr defTabSz="914400"/>
            <a:endParaRPr lang="en-US" kern="0" dirty="0">
              <a:solidFill>
                <a:sysClr val="windowText" lastClr="000000"/>
              </a:solidFill>
            </a:endParaRPr>
          </a:p>
          <a:p>
            <a:pPr defTabSz="914400"/>
            <a:r>
              <a:rPr lang="en-US" kern="0" dirty="0">
                <a:solidFill>
                  <a:sysClr val="windowText" lastClr="000000"/>
                </a:solidFill>
              </a:rPr>
              <a:t>Arduino Heart rate sensor (finger) </a:t>
            </a:r>
          </a:p>
          <a:p>
            <a:pPr defTabSz="914400"/>
            <a:r>
              <a:rPr lang="en-US" kern="0" dirty="0">
                <a:solidFill>
                  <a:sysClr val="windowText" lastClr="000000"/>
                </a:solidFill>
              </a:rPr>
              <a:t>Arduino eHealth shield</a:t>
            </a:r>
          </a:p>
          <a:p>
            <a:pPr defTabSz="914400"/>
            <a:endParaRPr lang="en-US" kern="0" dirty="0">
              <a:solidFill>
                <a:sysClr val="windowText" lastClr="000000"/>
              </a:solidFill>
            </a:endParaRPr>
          </a:p>
          <a:p>
            <a:pPr defTabSz="914400"/>
            <a:endParaRPr lang="en-US" kern="0" dirty="0">
              <a:solidFill>
                <a:sysClr val="windowText" lastClr="000000"/>
              </a:solidFill>
            </a:endParaRPr>
          </a:p>
        </p:txBody>
      </p:sp>
      <p:cxnSp>
        <p:nvCxnSpPr>
          <p:cNvPr id="24" name="Straight Arrow Connector 23"/>
          <p:cNvCxnSpPr>
            <a:cxnSpLocks/>
            <a:endCxn id="5" idx="3"/>
          </p:cNvCxnSpPr>
          <p:nvPr/>
        </p:nvCxnSpPr>
        <p:spPr>
          <a:xfrm>
            <a:off x="3262314" y="3508124"/>
            <a:ext cx="547686" cy="159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endCxn id="7" idx="1"/>
          </p:cNvCxnSpPr>
          <p:nvPr/>
        </p:nvCxnSpPr>
        <p:spPr>
          <a:xfrm flipV="1">
            <a:off x="6010276" y="1600200"/>
            <a:ext cx="923924" cy="1907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endCxn id="14" idx="1"/>
          </p:cNvCxnSpPr>
          <p:nvPr/>
        </p:nvCxnSpPr>
        <p:spPr>
          <a:xfrm>
            <a:off x="6019800" y="3561937"/>
            <a:ext cx="990600" cy="1932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6019800" y="3524072"/>
            <a:ext cx="10104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AB82BAD-E3B7-46A2-BC9D-EA4BBB30DAAB}"/>
              </a:ext>
            </a:extLst>
          </p:cNvPr>
          <p:cNvSpPr/>
          <p:nvPr/>
        </p:nvSpPr>
        <p:spPr>
          <a:xfrm>
            <a:off x="2028824" y="141692"/>
            <a:ext cx="7286625" cy="369332"/>
          </a:xfrm>
          <a:prstGeom prst="rect">
            <a:avLst/>
          </a:prstGeom>
        </p:spPr>
        <p:txBody>
          <a:bodyPr wrap="square">
            <a:spAutoFit/>
          </a:bodyPr>
          <a:lstStyle/>
          <a:p>
            <a:r>
              <a:rPr lang="en-US" b="1" dirty="0"/>
              <a:t>HOW DOES IT WORK FOR BIO SENSORS </a:t>
            </a:r>
          </a:p>
        </p:txBody>
      </p:sp>
    </p:spTree>
    <p:extLst>
      <p:ext uri="{BB962C8B-B14F-4D97-AF65-F5344CB8AC3E}">
        <p14:creationId xmlns:p14="http://schemas.microsoft.com/office/powerpoint/2010/main" val="331949708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756C-FE18-43DD-B12B-712E6786EBB2}"/>
              </a:ext>
            </a:extLst>
          </p:cNvPr>
          <p:cNvSpPr>
            <a:spLocks noGrp="1"/>
          </p:cNvSpPr>
          <p:nvPr>
            <p:ph type="title"/>
          </p:nvPr>
        </p:nvSpPr>
        <p:spPr/>
        <p:txBody>
          <a:bodyPr/>
          <a:lstStyle/>
          <a:p>
            <a:r>
              <a:rPr lang="en-US" b="1" dirty="0"/>
              <a:t>Materials used</a:t>
            </a:r>
          </a:p>
        </p:txBody>
      </p:sp>
      <p:sp>
        <p:nvSpPr>
          <p:cNvPr id="3" name="Content Placeholder 2">
            <a:extLst>
              <a:ext uri="{FF2B5EF4-FFF2-40B4-BE49-F238E27FC236}">
                <a16:creationId xmlns:a16="http://schemas.microsoft.com/office/drawing/2014/main" id="{C3ED75B5-19B9-456C-BBB2-F6792765334D}"/>
              </a:ext>
            </a:extLst>
          </p:cNvPr>
          <p:cNvSpPr>
            <a:spLocks noGrp="1"/>
          </p:cNvSpPr>
          <p:nvPr>
            <p:ph idx="1"/>
          </p:nvPr>
        </p:nvSpPr>
        <p:spPr/>
        <p:txBody>
          <a:bodyPr>
            <a:normAutofit fontScale="77500" lnSpcReduction="20000"/>
          </a:bodyPr>
          <a:lstStyle/>
          <a:p>
            <a:r>
              <a:rPr lang="en-US" dirty="0"/>
              <a:t>Arduino UNO Board </a:t>
            </a:r>
          </a:p>
          <a:p>
            <a:r>
              <a:rPr lang="en-US" dirty="0"/>
              <a:t>TI sensor Tag – CC2650 Blue Tooth sensor</a:t>
            </a:r>
          </a:p>
          <a:p>
            <a:r>
              <a:rPr lang="en-US" dirty="0"/>
              <a:t>Arduino Health </a:t>
            </a:r>
            <a:r>
              <a:rPr lang="en-US" dirty="0" err="1"/>
              <a:t>EMedia</a:t>
            </a:r>
            <a:r>
              <a:rPr lang="en-US" dirty="0"/>
              <a:t> including HR sensors, pulse sensors</a:t>
            </a:r>
          </a:p>
          <a:p>
            <a:r>
              <a:rPr lang="en-US" dirty="0"/>
              <a:t>MIT App inventor for mobile development</a:t>
            </a:r>
          </a:p>
          <a:p>
            <a:r>
              <a:rPr lang="en-US" dirty="0"/>
              <a:t>KEDSUM Arduino HC-06 Serial Bluetooth Slave Wireless RF Transceiver </a:t>
            </a:r>
          </a:p>
          <a:p>
            <a:r>
              <a:rPr lang="en-US" dirty="0"/>
              <a:t>Arduino Tool kit for – Arduino IDE</a:t>
            </a:r>
          </a:p>
          <a:p>
            <a:r>
              <a:rPr lang="en-US" dirty="0"/>
              <a:t>AWS cloud infrastructure for image upload</a:t>
            </a:r>
          </a:p>
          <a:p>
            <a:r>
              <a:rPr lang="en-US" dirty="0"/>
              <a:t>Microsoft Azure for cognitive services and IOT Hub</a:t>
            </a:r>
          </a:p>
          <a:p>
            <a:r>
              <a:rPr lang="en-US" dirty="0"/>
              <a:t>Microsoft Power BI for dashboards and real time analysis</a:t>
            </a:r>
          </a:p>
          <a:p>
            <a:pPr lvl="1">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3644089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5F2C-6E11-470E-94E5-638D107358BB}"/>
              </a:ext>
            </a:extLst>
          </p:cNvPr>
          <p:cNvSpPr>
            <a:spLocks noGrp="1"/>
          </p:cNvSpPr>
          <p:nvPr>
            <p:ph type="title"/>
          </p:nvPr>
        </p:nvSpPr>
        <p:spPr/>
        <p:txBody>
          <a:bodyPr/>
          <a:lstStyle/>
          <a:p>
            <a:r>
              <a:rPr lang="en-US" b="1" dirty="0"/>
              <a:t>Arduino Prototype – Microchip Design</a:t>
            </a:r>
          </a:p>
        </p:txBody>
      </p:sp>
      <p:sp>
        <p:nvSpPr>
          <p:cNvPr id="6" name="Content Placeholder 5">
            <a:extLst>
              <a:ext uri="{FF2B5EF4-FFF2-40B4-BE49-F238E27FC236}">
                <a16:creationId xmlns:a16="http://schemas.microsoft.com/office/drawing/2014/main" id="{08954DF4-E049-4642-A501-A8252BD8E1F1}"/>
              </a:ext>
            </a:extLst>
          </p:cNvPr>
          <p:cNvSpPr>
            <a:spLocks noGrp="1"/>
          </p:cNvSpPr>
          <p:nvPr>
            <p:ph idx="1"/>
          </p:nvPr>
        </p:nvSpPr>
        <p:spPr>
          <a:xfrm>
            <a:off x="838200" y="1835564"/>
            <a:ext cx="5743353" cy="4351338"/>
          </a:xfrm>
        </p:spPr>
        <p:txBody>
          <a:bodyPr/>
          <a:lstStyle/>
          <a:p>
            <a:pPr marL="0" indent="0">
              <a:buNone/>
            </a:pPr>
            <a:r>
              <a:rPr lang="en-US" dirty="0"/>
              <a:t>  </a:t>
            </a:r>
          </a:p>
        </p:txBody>
      </p:sp>
      <p:sp>
        <p:nvSpPr>
          <p:cNvPr id="5" name="TextBox 4">
            <a:extLst>
              <a:ext uri="{FF2B5EF4-FFF2-40B4-BE49-F238E27FC236}">
                <a16:creationId xmlns:a16="http://schemas.microsoft.com/office/drawing/2014/main" id="{37A6397B-E877-4625-82CE-69CEE9A0A109}"/>
              </a:ext>
            </a:extLst>
          </p:cNvPr>
          <p:cNvSpPr txBox="1"/>
          <p:nvPr/>
        </p:nvSpPr>
        <p:spPr>
          <a:xfrm>
            <a:off x="6741043" y="2053431"/>
            <a:ext cx="225233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Arduino Microchip prototype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BlueTooth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Communication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Sensors</a:t>
            </a:r>
          </a:p>
        </p:txBody>
      </p:sp>
      <p:pic>
        <p:nvPicPr>
          <p:cNvPr id="7" name="Picture 6">
            <a:extLst>
              <a:ext uri="{FF2B5EF4-FFF2-40B4-BE49-F238E27FC236}">
                <a16:creationId xmlns:a16="http://schemas.microsoft.com/office/drawing/2014/main" id="{68A95EE9-68F8-4306-A656-4B74D3BE4C5C}"/>
              </a:ext>
            </a:extLst>
          </p:cNvPr>
          <p:cNvPicPr>
            <a:picLocks noChangeAspect="1"/>
          </p:cNvPicPr>
          <p:nvPr/>
        </p:nvPicPr>
        <p:blipFill>
          <a:blip r:embed="rId2"/>
          <a:stretch>
            <a:fillRect/>
          </a:stretch>
        </p:blipFill>
        <p:spPr>
          <a:xfrm>
            <a:off x="1208125" y="2053431"/>
            <a:ext cx="4991100" cy="3895725"/>
          </a:xfrm>
          <a:prstGeom prst="rect">
            <a:avLst/>
          </a:prstGeom>
        </p:spPr>
      </p:pic>
      <p:pic>
        <p:nvPicPr>
          <p:cNvPr id="1026" name="Picture 2" descr="Image result for image of ti sensor tag cc2650 in a circuit">
            <a:extLst>
              <a:ext uri="{FF2B5EF4-FFF2-40B4-BE49-F238E27FC236}">
                <a16:creationId xmlns:a16="http://schemas.microsoft.com/office/drawing/2014/main" id="{C2158F36-892D-4B45-949A-A2E2C1988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553" y="4090988"/>
            <a:ext cx="2190750" cy="2085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E68844-CA13-41C4-8D67-C9CB65ED9F75}"/>
              </a:ext>
            </a:extLst>
          </p:cNvPr>
          <p:cNvSpPr txBox="1"/>
          <p:nvPr/>
        </p:nvSpPr>
        <p:spPr>
          <a:xfrm>
            <a:off x="6879267" y="3807757"/>
            <a:ext cx="2052526" cy="369332"/>
          </a:xfrm>
          <a:prstGeom prst="rect">
            <a:avLst/>
          </a:prstGeom>
          <a:noFill/>
        </p:spPr>
        <p:txBody>
          <a:bodyPr wrap="square" rtlCol="0">
            <a:spAutoFit/>
          </a:bodyPr>
          <a:lstStyle/>
          <a:p>
            <a:r>
              <a:rPr lang="en-US" dirty="0"/>
              <a:t>TI Sensor Tag</a:t>
            </a:r>
          </a:p>
        </p:txBody>
      </p:sp>
    </p:spTree>
    <p:extLst>
      <p:ext uri="{BB962C8B-B14F-4D97-AF65-F5344CB8AC3E}">
        <p14:creationId xmlns:p14="http://schemas.microsoft.com/office/powerpoint/2010/main" val="3053646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 tooth DATA communicated to IOT sensor</a:t>
            </a:r>
          </a:p>
        </p:txBody>
      </p:sp>
      <p:pic>
        <p:nvPicPr>
          <p:cNvPr id="4" name="Content Placeholder 3"/>
          <p:cNvPicPr>
            <a:picLocks noGrp="1" noChangeAspect="1"/>
          </p:cNvPicPr>
          <p:nvPr>
            <p:ph sz="quarter" idx="13"/>
          </p:nvPr>
        </p:nvPicPr>
        <p:blipFill>
          <a:blip r:embed="rId2"/>
          <a:stretch>
            <a:fillRect/>
          </a:stretch>
        </p:blipFill>
        <p:spPr>
          <a:xfrm>
            <a:off x="914400" y="2634133"/>
            <a:ext cx="10363200" cy="2889896"/>
          </a:xfrm>
          <a:prstGeom prst="rect">
            <a:avLst/>
          </a:prstGeom>
        </p:spPr>
      </p:pic>
    </p:spTree>
    <p:extLst>
      <p:ext uri="{BB962C8B-B14F-4D97-AF65-F5344CB8AC3E}">
        <p14:creationId xmlns:p14="http://schemas.microsoft.com/office/powerpoint/2010/main" val="411207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383" y="618517"/>
            <a:ext cx="10850843" cy="1596177"/>
          </a:xfrm>
        </p:spPr>
        <p:txBody>
          <a:bodyPr>
            <a:normAutofit/>
          </a:bodyPr>
          <a:lstStyle/>
          <a:p>
            <a:r>
              <a:rPr lang="en-US" sz="3200" b="1" dirty="0"/>
              <a:t>Microsoft AZURE IOT HUB for BIO MEDICAL </a:t>
            </a:r>
            <a:r>
              <a:rPr lang="en-US" sz="3200" b="1" dirty="0" err="1"/>
              <a:t>ReCOrd</a:t>
            </a:r>
            <a:endParaRPr lang="en-US" sz="3200" b="1" dirty="0"/>
          </a:p>
        </p:txBody>
      </p:sp>
      <p:pic>
        <p:nvPicPr>
          <p:cNvPr id="4" name="Content Placeholder 3"/>
          <p:cNvPicPr>
            <a:picLocks noGrp="1" noChangeAspect="1"/>
          </p:cNvPicPr>
          <p:nvPr>
            <p:ph sz="quarter" idx="13"/>
          </p:nvPr>
        </p:nvPicPr>
        <p:blipFill>
          <a:blip r:embed="rId2"/>
          <a:stretch>
            <a:fillRect/>
          </a:stretch>
        </p:blipFill>
        <p:spPr>
          <a:xfrm>
            <a:off x="914400" y="2419784"/>
            <a:ext cx="10363200" cy="3318594"/>
          </a:xfrm>
          <a:prstGeom prst="rect">
            <a:avLst/>
          </a:prstGeom>
        </p:spPr>
      </p:pic>
    </p:spTree>
    <p:extLst>
      <p:ext uri="{BB962C8B-B14F-4D97-AF65-F5344CB8AC3E}">
        <p14:creationId xmlns:p14="http://schemas.microsoft.com/office/powerpoint/2010/main" val="3142111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618517"/>
            <a:ext cx="11079443" cy="1596177"/>
          </a:xfrm>
        </p:spPr>
        <p:txBody>
          <a:bodyPr/>
          <a:lstStyle/>
          <a:p>
            <a:r>
              <a:rPr lang="en-US" b="1" dirty="0"/>
              <a:t>Blue tooth DATA communicated to IOT sensor</a:t>
            </a:r>
          </a:p>
        </p:txBody>
      </p:sp>
      <p:pic>
        <p:nvPicPr>
          <p:cNvPr id="4" name="Content Placeholder 3"/>
          <p:cNvPicPr>
            <a:picLocks noGrp="1" noChangeAspect="1"/>
          </p:cNvPicPr>
          <p:nvPr>
            <p:ph sz="quarter" idx="13"/>
          </p:nvPr>
        </p:nvPicPr>
        <p:blipFill>
          <a:blip r:embed="rId2"/>
          <a:stretch>
            <a:fillRect/>
          </a:stretch>
        </p:blipFill>
        <p:spPr>
          <a:xfrm>
            <a:off x="913775" y="2461854"/>
            <a:ext cx="5479964" cy="3424237"/>
          </a:xfrm>
          <a:prstGeom prst="rect">
            <a:avLst/>
          </a:prstGeom>
        </p:spPr>
      </p:pic>
      <p:pic>
        <p:nvPicPr>
          <p:cNvPr id="5" name="Content Placeholder 3">
            <a:extLst>
              <a:ext uri="{FF2B5EF4-FFF2-40B4-BE49-F238E27FC236}">
                <a16:creationId xmlns:a16="http://schemas.microsoft.com/office/drawing/2014/main" id="{19948E67-7F57-4F6E-BEBC-5DC6FD1BF6B9}"/>
              </a:ext>
            </a:extLst>
          </p:cNvPr>
          <p:cNvPicPr>
            <a:picLocks noChangeAspect="1"/>
          </p:cNvPicPr>
          <p:nvPr/>
        </p:nvPicPr>
        <p:blipFill>
          <a:blip r:embed="rId3"/>
          <a:stretch>
            <a:fillRect/>
          </a:stretch>
        </p:blipFill>
        <p:spPr>
          <a:xfrm>
            <a:off x="6941220" y="2385756"/>
            <a:ext cx="3924740" cy="3424237"/>
          </a:xfrm>
          <a:prstGeom prst="rect">
            <a:avLst/>
          </a:prstGeom>
        </p:spPr>
      </p:pic>
      <p:sp>
        <p:nvSpPr>
          <p:cNvPr id="3" name="TextBox 2">
            <a:extLst>
              <a:ext uri="{FF2B5EF4-FFF2-40B4-BE49-F238E27FC236}">
                <a16:creationId xmlns:a16="http://schemas.microsoft.com/office/drawing/2014/main" id="{AD9DBCB4-92E3-454C-8CB7-484D420AD54E}"/>
              </a:ext>
            </a:extLst>
          </p:cNvPr>
          <p:cNvSpPr txBox="1"/>
          <p:nvPr/>
        </p:nvSpPr>
        <p:spPr>
          <a:xfrm>
            <a:off x="6941220" y="6090557"/>
            <a:ext cx="392474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IOT MESSAGES UPLOADED TO IOT HUB</a:t>
            </a:r>
          </a:p>
        </p:txBody>
      </p:sp>
    </p:spTree>
    <p:extLst>
      <p:ext uri="{BB962C8B-B14F-4D97-AF65-F5344CB8AC3E}">
        <p14:creationId xmlns:p14="http://schemas.microsoft.com/office/powerpoint/2010/main" val="375613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BIO METRIC WEARABLES?</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111231514"/>
              </p:ext>
            </p:extLst>
          </p:nvPr>
        </p:nvGraphicFramePr>
        <p:xfrm>
          <a:off x="914400" y="2366962"/>
          <a:ext cx="10363200" cy="4206240"/>
        </p:xfrm>
        <a:graphic>
          <a:graphicData uri="http://schemas.openxmlformats.org/drawingml/2006/table">
            <a:tbl>
              <a:tblPr firstRow="1" bandRow="1">
                <a:tableStyleId>{5940675A-B579-460E-94D1-54222C63F5DA}</a:tableStyleId>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990705">
                <a:tc>
                  <a:txBody>
                    <a:bodyPr/>
                    <a:lstStyle/>
                    <a:p>
                      <a:pPr marL="285750" indent="-285750">
                        <a:buFont typeface="Wingdings" panose="05000000000000000000" pitchFamily="2" charset="2"/>
                        <a:buChar char="Ø"/>
                      </a:pPr>
                      <a:r>
                        <a:rPr lang="en-US" dirty="0"/>
                        <a:t>Wearables</a:t>
                      </a:r>
                      <a:r>
                        <a:rPr lang="en-US" baseline="0" dirty="0"/>
                        <a:t> are small electronic devices worn on the body. </a:t>
                      </a:r>
                    </a:p>
                    <a:p>
                      <a:pPr marL="285750" indent="-285750">
                        <a:buFont typeface="Wingdings" panose="05000000000000000000" pitchFamily="2" charset="2"/>
                        <a:buChar char="Ø"/>
                      </a:pPr>
                      <a:r>
                        <a:rPr lang="en-US" baseline="0" dirty="0"/>
                        <a:t>It can be small powered intelligent or semi intelligent devices worn by the user . </a:t>
                      </a:r>
                    </a:p>
                    <a:p>
                      <a:pPr marL="285750" indent="-285750">
                        <a:buFont typeface="Wingdings" panose="05000000000000000000" pitchFamily="2" charset="2"/>
                        <a:buChar char="Ø"/>
                      </a:pPr>
                      <a:r>
                        <a:rPr lang="en-US" baseline="0" dirty="0"/>
                        <a:t>It can be </a:t>
                      </a:r>
                    </a:p>
                    <a:p>
                      <a:pPr marL="742950" lvl="1" indent="-285750">
                        <a:buFont typeface="Wingdings" panose="05000000000000000000" pitchFamily="2" charset="2"/>
                        <a:buChar char="ü"/>
                      </a:pPr>
                      <a:r>
                        <a:rPr lang="en-US" baseline="0" dirty="0"/>
                        <a:t>Watches </a:t>
                      </a:r>
                    </a:p>
                    <a:p>
                      <a:pPr marL="742950" lvl="1" indent="-285750">
                        <a:buFont typeface="Wingdings" panose="05000000000000000000" pitchFamily="2" charset="2"/>
                        <a:buChar char="ü"/>
                      </a:pPr>
                      <a:r>
                        <a:rPr lang="en-US" baseline="0" dirty="0"/>
                        <a:t>Glasses </a:t>
                      </a:r>
                    </a:p>
                    <a:p>
                      <a:pPr marL="742950" lvl="1" indent="-285750">
                        <a:buFont typeface="Wingdings" panose="05000000000000000000" pitchFamily="2" charset="2"/>
                        <a:buChar char="ü"/>
                      </a:pPr>
                      <a:r>
                        <a:rPr lang="en-US" baseline="0" dirty="0"/>
                        <a:t>Clothing </a:t>
                      </a:r>
                    </a:p>
                    <a:p>
                      <a:pPr marL="742950" lvl="1" indent="-285750">
                        <a:buFont typeface="Wingdings" panose="05000000000000000000" pitchFamily="2" charset="2"/>
                        <a:buChar char="ü"/>
                      </a:pPr>
                      <a:r>
                        <a:rPr lang="en-US" baseline="0" dirty="0"/>
                        <a:t>Shoes </a:t>
                      </a:r>
                    </a:p>
                    <a:p>
                      <a:pPr marL="742950" lvl="1" indent="-285750">
                        <a:buFont typeface="Wingdings" panose="05000000000000000000" pitchFamily="2" charset="2"/>
                        <a:buChar char="ü"/>
                      </a:pPr>
                      <a:r>
                        <a:rPr lang="en-US" baseline="0" dirty="0"/>
                        <a:t>Any small or NANO sensors incorporated in the threads , tattoos or even ingestible tablets</a:t>
                      </a:r>
                    </a:p>
                    <a:p>
                      <a:pPr marL="285750" lvl="0" indent="-285750">
                        <a:buFont typeface="Wingdings" panose="05000000000000000000" pitchFamily="2" charset="2"/>
                        <a:buChar char="Ø"/>
                      </a:pPr>
                      <a:r>
                        <a:rPr lang="en-US" baseline="0" dirty="0"/>
                        <a:t>Bio Metric Sensors</a:t>
                      </a:r>
                    </a:p>
                    <a:p>
                      <a:pPr marL="742950" lvl="1" indent="-285750">
                        <a:buFont typeface="Wingdings" panose="05000000000000000000" pitchFamily="2" charset="2"/>
                        <a:buChar char="ü"/>
                      </a:pPr>
                      <a:r>
                        <a:rPr lang="en-US" baseline="0" dirty="0"/>
                        <a:t>Sensors which transmits biological data about the conditions and surroundings of the body</a:t>
                      </a:r>
                    </a:p>
                    <a:p>
                      <a:pPr marL="285750" lvl="0" indent="-285750">
                        <a:buFont typeface="Wingdings" panose="05000000000000000000" pitchFamily="2" charset="2"/>
                        <a:buChar char="ü"/>
                      </a:pPr>
                      <a:endParaRPr lang="en-US" baseline="0"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2"/>
          <a:stretch>
            <a:fillRect/>
          </a:stretch>
        </p:blipFill>
        <p:spPr>
          <a:xfrm>
            <a:off x="6187314" y="2562044"/>
            <a:ext cx="4966642" cy="3857265"/>
          </a:xfrm>
          <a:prstGeom prst="rect">
            <a:avLst/>
          </a:prstGeom>
        </p:spPr>
      </p:pic>
    </p:spTree>
    <p:extLst>
      <p:ext uri="{BB962C8B-B14F-4D97-AF65-F5344CB8AC3E}">
        <p14:creationId xmlns:p14="http://schemas.microsoft.com/office/powerpoint/2010/main" val="4081556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017" y="618517"/>
            <a:ext cx="10791209" cy="1596177"/>
          </a:xfrm>
        </p:spPr>
        <p:txBody>
          <a:bodyPr/>
          <a:lstStyle/>
          <a:p>
            <a:r>
              <a:rPr lang="en-US" b="1" dirty="0" err="1"/>
              <a:t>PUsHing</a:t>
            </a:r>
            <a:r>
              <a:rPr lang="en-US" b="1" dirty="0"/>
              <a:t> THE SENSOR simulated DATA TO IOT HUB</a:t>
            </a:r>
          </a:p>
        </p:txBody>
      </p:sp>
      <p:pic>
        <p:nvPicPr>
          <p:cNvPr id="4" name="Content Placeholder 3"/>
          <p:cNvPicPr>
            <a:picLocks noGrp="1" noChangeAspect="1"/>
          </p:cNvPicPr>
          <p:nvPr>
            <p:ph sz="quarter" idx="13"/>
          </p:nvPr>
        </p:nvPicPr>
        <p:blipFill>
          <a:blip r:embed="rId2"/>
          <a:stretch>
            <a:fillRect/>
          </a:stretch>
        </p:blipFill>
        <p:spPr>
          <a:xfrm>
            <a:off x="1001379" y="2410095"/>
            <a:ext cx="6755927" cy="3424237"/>
          </a:xfrm>
          <a:prstGeom prst="rect">
            <a:avLst/>
          </a:prstGeom>
        </p:spPr>
      </p:pic>
    </p:spTree>
    <p:extLst>
      <p:ext uri="{BB962C8B-B14F-4D97-AF65-F5344CB8AC3E}">
        <p14:creationId xmlns:p14="http://schemas.microsoft.com/office/powerpoint/2010/main" val="3185960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83C0-D2AF-4792-BAD4-D31D8BE80A81}"/>
              </a:ext>
            </a:extLst>
          </p:cNvPr>
          <p:cNvSpPr>
            <a:spLocks noGrp="1"/>
          </p:cNvSpPr>
          <p:nvPr>
            <p:ph type="title"/>
          </p:nvPr>
        </p:nvSpPr>
        <p:spPr>
          <a:xfrm>
            <a:off x="0" y="618517"/>
            <a:ext cx="11757991" cy="1596177"/>
          </a:xfrm>
        </p:spPr>
        <p:txBody>
          <a:bodyPr>
            <a:normAutofit/>
          </a:bodyPr>
          <a:lstStyle/>
          <a:p>
            <a:r>
              <a:rPr lang="en-US" sz="2800" b="1" dirty="0"/>
              <a:t>Realtime HEALTH CARE MONITORING in POWER BI with action </a:t>
            </a:r>
            <a:r>
              <a:rPr lang="en-US" sz="2800" b="1" dirty="0" err="1"/>
              <a:t>aLERTS</a:t>
            </a:r>
            <a:endParaRPr lang="en-US" sz="2800" b="1" dirty="0"/>
          </a:p>
        </p:txBody>
      </p:sp>
      <p:pic>
        <p:nvPicPr>
          <p:cNvPr id="4" name="Content Placeholder 3">
            <a:extLst>
              <a:ext uri="{FF2B5EF4-FFF2-40B4-BE49-F238E27FC236}">
                <a16:creationId xmlns:a16="http://schemas.microsoft.com/office/drawing/2014/main" id="{761A2688-6B3B-4ED5-8E1B-369AA16EB3E2}"/>
              </a:ext>
            </a:extLst>
          </p:cNvPr>
          <p:cNvPicPr>
            <a:picLocks noGrp="1" noChangeAspect="1"/>
          </p:cNvPicPr>
          <p:nvPr>
            <p:ph sz="quarter" idx="13"/>
          </p:nvPr>
        </p:nvPicPr>
        <p:blipFill>
          <a:blip r:embed="rId2"/>
          <a:stretch>
            <a:fillRect/>
          </a:stretch>
        </p:blipFill>
        <p:spPr>
          <a:xfrm>
            <a:off x="913775" y="2214694"/>
            <a:ext cx="5380699" cy="3739539"/>
          </a:xfrm>
          <a:prstGeom prst="rect">
            <a:avLst/>
          </a:prstGeom>
        </p:spPr>
      </p:pic>
      <p:pic>
        <p:nvPicPr>
          <p:cNvPr id="5" name="Picture 4">
            <a:extLst>
              <a:ext uri="{FF2B5EF4-FFF2-40B4-BE49-F238E27FC236}">
                <a16:creationId xmlns:a16="http://schemas.microsoft.com/office/drawing/2014/main" id="{DB916D1A-F9B6-44CE-A452-E2C85BC55977}"/>
              </a:ext>
            </a:extLst>
          </p:cNvPr>
          <p:cNvPicPr>
            <a:picLocks noChangeAspect="1"/>
          </p:cNvPicPr>
          <p:nvPr/>
        </p:nvPicPr>
        <p:blipFill>
          <a:blip r:embed="rId3"/>
          <a:stretch>
            <a:fillRect/>
          </a:stretch>
        </p:blipFill>
        <p:spPr>
          <a:xfrm>
            <a:off x="6294474" y="2214695"/>
            <a:ext cx="5720317" cy="3643180"/>
          </a:xfrm>
          <a:prstGeom prst="rect">
            <a:avLst/>
          </a:prstGeom>
        </p:spPr>
      </p:pic>
    </p:spTree>
    <p:extLst>
      <p:ext uri="{BB962C8B-B14F-4D97-AF65-F5344CB8AC3E}">
        <p14:creationId xmlns:p14="http://schemas.microsoft.com/office/powerpoint/2010/main" val="53504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90144"/>
            <a:ext cx="10364451" cy="609956"/>
          </a:xfrm>
        </p:spPr>
        <p:txBody>
          <a:bodyPr>
            <a:normAutofit/>
          </a:bodyPr>
          <a:lstStyle/>
          <a:p>
            <a:r>
              <a:rPr lang="en-US" dirty="0"/>
              <a:t> </a:t>
            </a:r>
          </a:p>
        </p:txBody>
      </p:sp>
      <p:sp>
        <p:nvSpPr>
          <p:cNvPr id="3" name="Content Placeholder 2"/>
          <p:cNvSpPr>
            <a:spLocks noGrp="1"/>
          </p:cNvSpPr>
          <p:nvPr>
            <p:ph idx="1"/>
          </p:nvPr>
        </p:nvSpPr>
        <p:spPr>
          <a:xfrm>
            <a:off x="1182757" y="848552"/>
            <a:ext cx="9720469" cy="5628448"/>
          </a:xfrm>
        </p:spPr>
        <p:txBody>
          <a:bodyPr/>
          <a:lstStyle/>
          <a:p>
            <a:pPr marL="0" indent="0">
              <a:buNone/>
            </a:pPr>
            <a:r>
              <a:rPr lang="en-US" dirty="0"/>
              <a:t> </a:t>
            </a:r>
          </a:p>
        </p:txBody>
      </p:sp>
      <p:sp>
        <p:nvSpPr>
          <p:cNvPr id="4" name="Rectangle 3"/>
          <p:cNvSpPr/>
          <p:nvPr/>
        </p:nvSpPr>
        <p:spPr>
          <a:xfrm>
            <a:off x="1952625" y="26289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5" name="Hexagon 4"/>
          <p:cNvSpPr/>
          <p:nvPr/>
        </p:nvSpPr>
        <p:spPr>
          <a:xfrm>
            <a:off x="4314825" y="2438400"/>
            <a:ext cx="2209800" cy="15240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7" name="Flowchart: Document 6"/>
          <p:cNvSpPr/>
          <p:nvPr/>
        </p:nvSpPr>
        <p:spPr>
          <a:xfrm>
            <a:off x="6934200" y="914400"/>
            <a:ext cx="3429000" cy="1371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9" name="TextBox 8"/>
          <p:cNvSpPr txBox="1"/>
          <p:nvPr/>
        </p:nvSpPr>
        <p:spPr>
          <a:xfrm>
            <a:off x="5029200" y="2762072"/>
            <a:ext cx="1447800" cy="1200329"/>
          </a:xfrm>
          <a:prstGeom prst="rect">
            <a:avLst/>
          </a:prstGeom>
          <a:noFill/>
        </p:spPr>
        <p:txBody>
          <a:bodyPr wrap="square" rtlCol="0">
            <a:spAutoFit/>
          </a:bodyPr>
          <a:lstStyle/>
          <a:p>
            <a:pPr defTabSz="914400"/>
            <a:r>
              <a:rPr lang="en-US" i="1" kern="0" dirty="0">
                <a:solidFill>
                  <a:sysClr val="windowText" lastClr="000000"/>
                </a:solidFill>
              </a:rPr>
              <a:t>Cloud Web </a:t>
            </a:r>
            <a:r>
              <a:rPr lang="en-US" kern="0" dirty="0">
                <a:solidFill>
                  <a:sysClr val="windowText" lastClr="000000"/>
                </a:solidFill>
              </a:rPr>
              <a:t>Server</a:t>
            </a:r>
          </a:p>
          <a:p>
            <a:pPr defTabSz="914400"/>
            <a:r>
              <a:rPr lang="en-US" kern="0" dirty="0">
                <a:solidFill>
                  <a:sysClr val="windowText" lastClr="000000"/>
                </a:solidFill>
              </a:rPr>
              <a:t>(PHP web application</a:t>
            </a:r>
          </a:p>
        </p:txBody>
      </p:sp>
      <p:sp>
        <p:nvSpPr>
          <p:cNvPr id="10" name="TextBox 9"/>
          <p:cNvSpPr txBox="1"/>
          <p:nvPr/>
        </p:nvSpPr>
        <p:spPr>
          <a:xfrm>
            <a:off x="7162800" y="966111"/>
            <a:ext cx="3124200" cy="1107996"/>
          </a:xfrm>
          <a:prstGeom prst="rect">
            <a:avLst/>
          </a:prstGeom>
          <a:noFill/>
        </p:spPr>
        <p:txBody>
          <a:bodyPr wrap="square" rtlCol="0">
            <a:spAutoFit/>
          </a:bodyPr>
          <a:lstStyle/>
          <a:p>
            <a:pPr defTabSz="914400"/>
            <a:r>
              <a:rPr lang="en-US" sz="1600" b="1" kern="0" dirty="0">
                <a:solidFill>
                  <a:srgbClr val="FF0000"/>
                </a:solidFill>
              </a:rPr>
              <a:t>Upload images</a:t>
            </a:r>
          </a:p>
          <a:p>
            <a:pPr defTabSz="914400"/>
            <a:r>
              <a:rPr lang="en-US" sz="1600" kern="0" dirty="0">
                <a:solidFill>
                  <a:sysClr val="windowText" lastClr="000000"/>
                </a:solidFill>
              </a:rPr>
              <a:t>Amazon Cloud Storage for images ( to get the URL link for the image)</a:t>
            </a:r>
          </a:p>
        </p:txBody>
      </p:sp>
      <p:sp>
        <p:nvSpPr>
          <p:cNvPr id="12" name="Flowchart: Document 11"/>
          <p:cNvSpPr/>
          <p:nvPr/>
        </p:nvSpPr>
        <p:spPr>
          <a:xfrm>
            <a:off x="6942068" y="2705100"/>
            <a:ext cx="3429000" cy="1371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13" name="TextBox 12"/>
          <p:cNvSpPr txBox="1"/>
          <p:nvPr/>
        </p:nvSpPr>
        <p:spPr>
          <a:xfrm>
            <a:off x="7210425" y="3018774"/>
            <a:ext cx="3048000" cy="1323439"/>
          </a:xfrm>
          <a:prstGeom prst="rect">
            <a:avLst/>
          </a:prstGeom>
          <a:noFill/>
        </p:spPr>
        <p:txBody>
          <a:bodyPr wrap="square" rtlCol="0">
            <a:spAutoFit/>
          </a:bodyPr>
          <a:lstStyle/>
          <a:p>
            <a:pPr defTabSz="914400"/>
            <a:r>
              <a:rPr lang="en-US" sz="1600" b="1" kern="0" dirty="0">
                <a:solidFill>
                  <a:srgbClr val="FF0000"/>
                </a:solidFill>
              </a:rPr>
              <a:t>Microsoft PERSON API</a:t>
            </a:r>
          </a:p>
          <a:p>
            <a:pPr defTabSz="914400"/>
            <a:r>
              <a:rPr lang="en-US" sz="1600" b="1" kern="0" dirty="0"/>
              <a:t>(To create the person Group</a:t>
            </a:r>
          </a:p>
          <a:p>
            <a:pPr defTabSz="914400"/>
            <a:r>
              <a:rPr lang="en-US" sz="1600" b="1" kern="0" dirty="0"/>
              <a:t> Add the person</a:t>
            </a:r>
          </a:p>
          <a:p>
            <a:pPr defTabSz="914400"/>
            <a:r>
              <a:rPr lang="en-US" sz="1600" b="1" kern="0" dirty="0"/>
              <a:t> add the faces</a:t>
            </a:r>
          </a:p>
          <a:p>
            <a:pPr defTabSz="914400"/>
            <a:r>
              <a:rPr lang="en-US" sz="1600" b="1" kern="0" dirty="0"/>
              <a:t>Training the classifier)</a:t>
            </a:r>
            <a:endParaRPr lang="en-US" kern="0" dirty="0"/>
          </a:p>
        </p:txBody>
      </p:sp>
      <p:sp>
        <p:nvSpPr>
          <p:cNvPr id="14" name="Flowchart: Document 13"/>
          <p:cNvSpPr/>
          <p:nvPr/>
        </p:nvSpPr>
        <p:spPr>
          <a:xfrm>
            <a:off x="6934200" y="4876800"/>
            <a:ext cx="3429000" cy="1371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kern="0">
              <a:solidFill>
                <a:sysClr val="windowText" lastClr="000000"/>
              </a:solidFill>
            </a:endParaRPr>
          </a:p>
        </p:txBody>
      </p:sp>
      <p:sp>
        <p:nvSpPr>
          <p:cNvPr id="15" name="TextBox 14"/>
          <p:cNvSpPr txBox="1"/>
          <p:nvPr/>
        </p:nvSpPr>
        <p:spPr>
          <a:xfrm>
            <a:off x="7200900" y="4887929"/>
            <a:ext cx="3048000" cy="1446550"/>
          </a:xfrm>
          <a:prstGeom prst="rect">
            <a:avLst/>
          </a:prstGeom>
          <a:noFill/>
        </p:spPr>
        <p:txBody>
          <a:bodyPr wrap="square" rtlCol="0">
            <a:spAutoFit/>
          </a:bodyPr>
          <a:lstStyle/>
          <a:p>
            <a:pPr defTabSz="914400"/>
            <a:r>
              <a:rPr lang="en-US" sz="1600" b="1" kern="0" dirty="0">
                <a:solidFill>
                  <a:srgbClr val="FF0000"/>
                </a:solidFill>
              </a:rPr>
              <a:t>Microsoft Face API</a:t>
            </a:r>
          </a:p>
          <a:p>
            <a:pPr defTabSz="914400"/>
            <a:r>
              <a:rPr lang="en-US" kern="0" dirty="0">
                <a:solidFill>
                  <a:sysClr val="windowText" lastClr="000000"/>
                </a:solidFill>
              </a:rPr>
              <a:t>Recognize the face</a:t>
            </a:r>
          </a:p>
          <a:p>
            <a:pPr defTabSz="914400"/>
            <a:r>
              <a:rPr lang="en-US" kern="0" dirty="0">
                <a:solidFill>
                  <a:sysClr val="windowText" lastClr="000000"/>
                </a:solidFill>
              </a:rPr>
              <a:t>Verify against the known faces</a:t>
            </a:r>
          </a:p>
          <a:p>
            <a:pPr defTabSz="914400"/>
            <a:endParaRPr lang="en-US" kern="0" dirty="0">
              <a:solidFill>
                <a:sysClr val="windowText" lastClr="000000"/>
              </a:solidFill>
            </a:endParaRPr>
          </a:p>
        </p:txBody>
      </p:sp>
      <p:sp>
        <p:nvSpPr>
          <p:cNvPr id="16" name="TextBox 15"/>
          <p:cNvSpPr txBox="1"/>
          <p:nvPr/>
        </p:nvSpPr>
        <p:spPr>
          <a:xfrm>
            <a:off x="2590800" y="3124200"/>
            <a:ext cx="1447800" cy="646331"/>
          </a:xfrm>
          <a:prstGeom prst="rect">
            <a:avLst/>
          </a:prstGeom>
          <a:noFill/>
        </p:spPr>
        <p:txBody>
          <a:bodyPr wrap="square" rtlCol="0">
            <a:spAutoFit/>
          </a:bodyPr>
          <a:lstStyle/>
          <a:p>
            <a:pPr defTabSz="914400"/>
            <a:r>
              <a:rPr lang="en-US" kern="0" dirty="0">
                <a:solidFill>
                  <a:sysClr val="windowText" lastClr="000000"/>
                </a:solidFill>
              </a:rPr>
              <a:t>Mobile App/Camera </a:t>
            </a:r>
          </a:p>
        </p:txBody>
      </p:sp>
      <p:cxnSp>
        <p:nvCxnSpPr>
          <p:cNvPr id="24" name="Straight Arrow Connector 23"/>
          <p:cNvCxnSpPr>
            <a:endCxn id="5" idx="3"/>
          </p:cNvCxnSpPr>
          <p:nvPr/>
        </p:nvCxnSpPr>
        <p:spPr>
          <a:xfrm>
            <a:off x="3829051" y="3200400"/>
            <a:ext cx="485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209801" y="4343400"/>
            <a:ext cx="1724025" cy="646331"/>
          </a:xfrm>
          <a:prstGeom prst="rect">
            <a:avLst/>
          </a:prstGeom>
          <a:noFill/>
        </p:spPr>
        <p:txBody>
          <a:bodyPr wrap="square" rtlCol="0">
            <a:spAutoFit/>
          </a:bodyPr>
          <a:lstStyle/>
          <a:p>
            <a:pPr defTabSz="914400"/>
            <a:r>
              <a:rPr lang="en-US" b="1" kern="0" dirty="0">
                <a:solidFill>
                  <a:srgbClr val="FF0000"/>
                </a:solidFill>
              </a:rPr>
              <a:t>VOICE ACTIVATED</a:t>
            </a:r>
          </a:p>
        </p:txBody>
      </p:sp>
      <p:cxnSp>
        <p:nvCxnSpPr>
          <p:cNvPr id="33" name="Straight Arrow Connector 32"/>
          <p:cNvCxnSpPr>
            <a:cxnSpLocks/>
            <a:stCxn id="5" idx="0"/>
          </p:cNvCxnSpPr>
          <p:nvPr/>
        </p:nvCxnSpPr>
        <p:spPr>
          <a:xfrm flipV="1">
            <a:off x="6524625" y="1600200"/>
            <a:ext cx="417443"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p:cNvCxnSpPr>
          <p:nvPr/>
        </p:nvCxnSpPr>
        <p:spPr>
          <a:xfrm>
            <a:off x="6515100" y="3211375"/>
            <a:ext cx="484325" cy="1676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6524625" y="3219450"/>
            <a:ext cx="369818"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AB82BAD-E3B7-46A2-BC9D-EA4BBB30DAAB}"/>
              </a:ext>
            </a:extLst>
          </p:cNvPr>
          <p:cNvSpPr/>
          <p:nvPr/>
        </p:nvSpPr>
        <p:spPr>
          <a:xfrm>
            <a:off x="1580322" y="141692"/>
            <a:ext cx="8478078" cy="369332"/>
          </a:xfrm>
          <a:prstGeom prst="rect">
            <a:avLst/>
          </a:prstGeom>
        </p:spPr>
        <p:txBody>
          <a:bodyPr wrap="square">
            <a:spAutoFit/>
          </a:bodyPr>
          <a:lstStyle/>
          <a:p>
            <a:r>
              <a:rPr lang="en-US" b="1" dirty="0"/>
              <a:t>HOW DOES IT WORK FOR ELDERLY CARE (ALZHEMIER’S) PATIENT RECOGNITION</a:t>
            </a:r>
          </a:p>
        </p:txBody>
      </p:sp>
    </p:spTree>
    <p:extLst>
      <p:ext uri="{BB962C8B-B14F-4D97-AF65-F5344CB8AC3E}">
        <p14:creationId xmlns:p14="http://schemas.microsoft.com/office/powerpoint/2010/main" val="15371783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29445"/>
            <a:ext cx="10364451" cy="1596177"/>
          </a:xfrm>
        </p:spPr>
        <p:txBody>
          <a:bodyPr/>
          <a:lstStyle/>
          <a:p>
            <a:r>
              <a:rPr lang="en-US" b="1" dirty="0">
                <a:solidFill>
                  <a:srgbClr val="C00000"/>
                </a:solidFill>
              </a:rPr>
              <a:t>APP </a:t>
            </a:r>
            <a:r>
              <a:rPr lang="en-US" b="1" dirty="0" err="1">
                <a:solidFill>
                  <a:srgbClr val="C00000"/>
                </a:solidFill>
              </a:rPr>
              <a:t>InventOR</a:t>
            </a:r>
            <a:r>
              <a:rPr lang="en-US" b="1" dirty="0">
                <a:solidFill>
                  <a:srgbClr val="C00000"/>
                </a:solidFill>
              </a:rPr>
              <a:t> BLOCKS for MOBILE APP </a:t>
            </a:r>
          </a:p>
        </p:txBody>
      </p:sp>
      <p:graphicFrame>
        <p:nvGraphicFramePr>
          <p:cNvPr id="4" name="Content Placeholder 3"/>
          <p:cNvGraphicFramePr>
            <a:graphicFrameLocks noGrp="1"/>
          </p:cNvGraphicFramePr>
          <p:nvPr>
            <p:ph idx="1"/>
          </p:nvPr>
        </p:nvGraphicFramePr>
        <p:xfrm>
          <a:off x="838200" y="1825624"/>
          <a:ext cx="10515600" cy="46640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733575926"/>
                    </a:ext>
                  </a:extLst>
                </a:gridCol>
                <a:gridCol w="5257800">
                  <a:extLst>
                    <a:ext uri="{9D8B030D-6E8A-4147-A177-3AD203B41FA5}">
                      <a16:colId xmlns:a16="http://schemas.microsoft.com/office/drawing/2014/main" val="1658213982"/>
                    </a:ext>
                  </a:extLst>
                </a:gridCol>
              </a:tblGrid>
              <a:tr h="4664075">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946332147"/>
                  </a:ext>
                </a:extLst>
              </a:tr>
            </a:tbl>
          </a:graphicData>
        </a:graphic>
      </p:graphicFrame>
      <p:pic>
        <p:nvPicPr>
          <p:cNvPr id="5" name="Content Placeholder 3"/>
          <p:cNvPicPr>
            <a:picLocks noChangeAspect="1"/>
          </p:cNvPicPr>
          <p:nvPr/>
        </p:nvPicPr>
        <p:blipFill>
          <a:blip r:embed="rId2"/>
          <a:stretch>
            <a:fillRect/>
          </a:stretch>
        </p:blipFill>
        <p:spPr>
          <a:xfrm>
            <a:off x="473529" y="1825623"/>
            <a:ext cx="5533571" cy="4402139"/>
          </a:xfrm>
          <a:prstGeom prst="rect">
            <a:avLst/>
          </a:prstGeom>
          <a:solidFill>
            <a:schemeClr val="bg1"/>
          </a:solidFill>
        </p:spPr>
      </p:pic>
      <p:pic>
        <p:nvPicPr>
          <p:cNvPr id="6" name="Picture 5"/>
          <p:cNvPicPr>
            <a:picLocks noChangeAspect="1"/>
          </p:cNvPicPr>
          <p:nvPr/>
        </p:nvPicPr>
        <p:blipFill>
          <a:blip r:embed="rId3"/>
          <a:stretch>
            <a:fillRect/>
          </a:stretch>
        </p:blipFill>
        <p:spPr>
          <a:xfrm>
            <a:off x="6096000" y="1825625"/>
            <a:ext cx="5013325" cy="4664074"/>
          </a:xfrm>
          <a:prstGeom prst="rect">
            <a:avLst/>
          </a:prstGeom>
        </p:spPr>
      </p:pic>
    </p:spTree>
    <p:extLst>
      <p:ext uri="{BB962C8B-B14F-4D97-AF65-F5344CB8AC3E}">
        <p14:creationId xmlns:p14="http://schemas.microsoft.com/office/powerpoint/2010/main" val="31003053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916369"/>
          </a:xfrm>
        </p:spPr>
        <p:txBody>
          <a:bodyPr>
            <a:normAutofit fontScale="90000"/>
          </a:bodyPr>
          <a:lstStyle/>
          <a:p>
            <a:r>
              <a:rPr lang="en-US" b="1" dirty="0">
                <a:solidFill>
                  <a:srgbClr val="C00000"/>
                </a:solidFill>
              </a:rPr>
              <a:t>PHP Web Application for Creating S3 Image URL and Invoking Person API</a:t>
            </a:r>
          </a:p>
        </p:txBody>
      </p:sp>
      <p:graphicFrame>
        <p:nvGraphicFramePr>
          <p:cNvPr id="4" name="Content Placeholder 3"/>
          <p:cNvGraphicFramePr>
            <a:graphicFrameLocks noGrp="1"/>
          </p:cNvGraphicFramePr>
          <p:nvPr>
            <p:ph idx="1"/>
          </p:nvPr>
        </p:nvGraphicFramePr>
        <p:xfrm>
          <a:off x="424542" y="1690688"/>
          <a:ext cx="10929258" cy="4922383"/>
        </p:xfrm>
        <a:graphic>
          <a:graphicData uri="http://schemas.openxmlformats.org/drawingml/2006/table">
            <a:tbl>
              <a:tblPr firstRow="1" bandRow="1">
                <a:tableStyleId>{5C22544A-7EE6-4342-B048-85BDC9FD1C3A}</a:tableStyleId>
              </a:tblPr>
              <a:tblGrid>
                <a:gridCol w="5464629">
                  <a:extLst>
                    <a:ext uri="{9D8B030D-6E8A-4147-A177-3AD203B41FA5}">
                      <a16:colId xmlns:a16="http://schemas.microsoft.com/office/drawing/2014/main" val="896322831"/>
                    </a:ext>
                  </a:extLst>
                </a:gridCol>
                <a:gridCol w="5464629">
                  <a:extLst>
                    <a:ext uri="{9D8B030D-6E8A-4147-A177-3AD203B41FA5}">
                      <a16:colId xmlns:a16="http://schemas.microsoft.com/office/drawing/2014/main" val="3497876256"/>
                    </a:ext>
                  </a:extLst>
                </a:gridCol>
              </a:tblGrid>
              <a:tr h="4922383">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536936359"/>
                  </a:ext>
                </a:extLst>
              </a:tr>
            </a:tbl>
          </a:graphicData>
        </a:graphic>
      </p:graphicFrame>
      <p:pic>
        <p:nvPicPr>
          <p:cNvPr id="6" name="Picture 5"/>
          <p:cNvPicPr>
            <a:picLocks noChangeAspect="1"/>
          </p:cNvPicPr>
          <p:nvPr/>
        </p:nvPicPr>
        <p:blipFill>
          <a:blip r:embed="rId2"/>
          <a:stretch>
            <a:fillRect/>
          </a:stretch>
        </p:blipFill>
        <p:spPr>
          <a:xfrm>
            <a:off x="768803" y="1825625"/>
            <a:ext cx="5327197" cy="4558846"/>
          </a:xfrm>
          <a:prstGeom prst="rect">
            <a:avLst/>
          </a:prstGeom>
        </p:spPr>
      </p:pic>
      <p:pic>
        <p:nvPicPr>
          <p:cNvPr id="7" name="Picture 6"/>
          <p:cNvPicPr>
            <a:picLocks noChangeAspect="1"/>
          </p:cNvPicPr>
          <p:nvPr/>
        </p:nvPicPr>
        <p:blipFill>
          <a:blip r:embed="rId3"/>
          <a:stretch>
            <a:fillRect/>
          </a:stretch>
        </p:blipFill>
        <p:spPr>
          <a:xfrm>
            <a:off x="6183086" y="1825625"/>
            <a:ext cx="6008914" cy="4558846"/>
          </a:xfrm>
          <a:prstGeom prst="rect">
            <a:avLst/>
          </a:prstGeom>
        </p:spPr>
      </p:pic>
    </p:spTree>
    <p:extLst>
      <p:ext uri="{BB962C8B-B14F-4D97-AF65-F5344CB8AC3E}">
        <p14:creationId xmlns:p14="http://schemas.microsoft.com/office/powerpoint/2010/main" val="3839389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1546"/>
          </a:xfrm>
        </p:spPr>
        <p:txBody>
          <a:bodyPr>
            <a:normAutofit fontScale="90000"/>
          </a:bodyPr>
          <a:lstStyle/>
          <a:p>
            <a:r>
              <a:rPr lang="en-US" b="1" dirty="0">
                <a:solidFill>
                  <a:srgbClr val="C00000"/>
                </a:solidFill>
              </a:rPr>
              <a:t>Mobile App Screen Images for Location and Face Recognition</a:t>
            </a:r>
          </a:p>
        </p:txBody>
      </p:sp>
      <p:graphicFrame>
        <p:nvGraphicFramePr>
          <p:cNvPr id="4" name="Content Placeholder 3"/>
          <p:cNvGraphicFramePr>
            <a:graphicFrameLocks noGrp="1"/>
          </p:cNvGraphicFramePr>
          <p:nvPr>
            <p:ph idx="1"/>
          </p:nvPr>
        </p:nvGraphicFramePr>
        <p:xfrm>
          <a:off x="838200" y="1825624"/>
          <a:ext cx="10515600" cy="46640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733575926"/>
                    </a:ext>
                  </a:extLst>
                </a:gridCol>
                <a:gridCol w="5257800">
                  <a:extLst>
                    <a:ext uri="{9D8B030D-6E8A-4147-A177-3AD203B41FA5}">
                      <a16:colId xmlns:a16="http://schemas.microsoft.com/office/drawing/2014/main" val="1658213982"/>
                    </a:ext>
                  </a:extLst>
                </a:gridCol>
              </a:tblGrid>
              <a:tr h="4664075">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946332147"/>
                  </a:ext>
                </a:extLst>
              </a:tr>
            </a:tbl>
          </a:graphicData>
        </a:graphic>
      </p:graphicFrame>
      <p:pic>
        <p:nvPicPr>
          <p:cNvPr id="9" name="Picture 8"/>
          <p:cNvPicPr>
            <a:picLocks noChangeAspect="1"/>
          </p:cNvPicPr>
          <p:nvPr/>
        </p:nvPicPr>
        <p:blipFill>
          <a:blip r:embed="rId2"/>
          <a:stretch>
            <a:fillRect/>
          </a:stretch>
        </p:blipFill>
        <p:spPr>
          <a:xfrm>
            <a:off x="680357" y="1320912"/>
            <a:ext cx="4479472" cy="5673498"/>
          </a:xfrm>
          <a:prstGeom prst="rect">
            <a:avLst/>
          </a:prstGeom>
        </p:spPr>
      </p:pic>
      <p:pic>
        <p:nvPicPr>
          <p:cNvPr id="10" name="Picture 9"/>
          <p:cNvPicPr>
            <a:picLocks noChangeAspect="1"/>
          </p:cNvPicPr>
          <p:nvPr/>
        </p:nvPicPr>
        <p:blipFill>
          <a:blip r:embed="rId3"/>
          <a:stretch>
            <a:fillRect/>
          </a:stretch>
        </p:blipFill>
        <p:spPr>
          <a:xfrm>
            <a:off x="5949284" y="1320912"/>
            <a:ext cx="4615302" cy="5673498"/>
          </a:xfrm>
          <a:prstGeom prst="rect">
            <a:avLst/>
          </a:prstGeom>
        </p:spPr>
      </p:pic>
    </p:spTree>
    <p:extLst>
      <p:ext uri="{BB962C8B-B14F-4D97-AF65-F5344CB8AC3E}">
        <p14:creationId xmlns:p14="http://schemas.microsoft.com/office/powerpoint/2010/main" val="430196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a:t>
            </a:r>
            <a:r>
              <a:rPr lang="en-US" dirty="0" err="1"/>
              <a:t>yOU</a:t>
            </a:r>
            <a:r>
              <a:rPr lang="en-US" dirty="0"/>
              <a:t> CREATE the KNOWN faces for RECOGNITION</a:t>
            </a:r>
          </a:p>
        </p:txBody>
      </p:sp>
      <p:pic>
        <p:nvPicPr>
          <p:cNvPr id="10" name="Picture 9" descr="Enterprise Plans for Managed Cloud Services are Accelerating ..."/>
          <p:cNvPicPr>
            <a:picLocks noChangeAspect="1"/>
          </p:cNvPicPr>
          <p:nvPr/>
        </p:nvPicPr>
        <p:blipFill>
          <a:blip r:embed="rId2"/>
          <a:stretch>
            <a:fillRect/>
          </a:stretch>
        </p:blipFill>
        <p:spPr>
          <a:xfrm>
            <a:off x="8877792" y="3632771"/>
            <a:ext cx="1675908" cy="1068831"/>
          </a:xfrm>
          <a:prstGeom prst="rect">
            <a:avLst/>
          </a:prstGeom>
        </p:spPr>
      </p:pic>
      <p:graphicFrame>
        <p:nvGraphicFramePr>
          <p:cNvPr id="5" name="Diagram 4"/>
          <p:cNvGraphicFramePr/>
          <p:nvPr/>
        </p:nvGraphicFramePr>
        <p:xfrm>
          <a:off x="2219325" y="2969682"/>
          <a:ext cx="6238875" cy="1878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2390775" y="2400300"/>
            <a:ext cx="5543550"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Group ( Friends, Family, Care Givers, Doctors)</a:t>
            </a:r>
          </a:p>
        </p:txBody>
      </p:sp>
      <p:sp>
        <p:nvSpPr>
          <p:cNvPr id="11" name="TextBox 10"/>
          <p:cNvSpPr txBox="1"/>
          <p:nvPr/>
        </p:nvSpPr>
        <p:spPr>
          <a:xfrm>
            <a:off x="2390774" y="5219700"/>
            <a:ext cx="7000875" cy="923330"/>
          </a:xfrm>
          <a:prstGeom prst="rect">
            <a:avLst/>
          </a:prstGeom>
          <a:noFill/>
        </p:spPr>
        <p:txBody>
          <a:bodyPr wrap="square" rtlCol="0">
            <a:spAutoFit/>
          </a:bodyPr>
          <a:lstStyle/>
          <a:p>
            <a:r>
              <a:rPr lang="en-US" dirty="0"/>
              <a:t>Create the person group ( identifying different groups)</a:t>
            </a:r>
          </a:p>
          <a:p>
            <a:r>
              <a:rPr lang="en-US" dirty="0"/>
              <a:t>Create the Person ( provide Name, Background info in user Data)</a:t>
            </a:r>
          </a:p>
          <a:p>
            <a:r>
              <a:rPr lang="en-US" dirty="0"/>
              <a:t>Add multiple faces to the person ( different perspective)</a:t>
            </a:r>
          </a:p>
        </p:txBody>
      </p:sp>
    </p:spTree>
    <p:extLst>
      <p:ext uri="{BB962C8B-B14F-4D97-AF65-F5344CB8AC3E}">
        <p14:creationId xmlns:p14="http://schemas.microsoft.com/office/powerpoint/2010/main" val="2564187621"/>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Microsoft FACE COGNITIVE SERVICES for FACE IDENTIFICATION and TRAINING</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Create a Person Group ( friends-1)</a:t>
            </a:r>
          </a:p>
          <a:p>
            <a:pPr>
              <a:buFont typeface="Wingdings" panose="05000000000000000000" pitchFamily="2" charset="2"/>
              <a:buChar char="Ø"/>
            </a:pPr>
            <a:r>
              <a:rPr lang="en-US" dirty="0"/>
              <a:t>Add the persons (Trump, Obama, Theresa) with user data for remembrance</a:t>
            </a:r>
          </a:p>
          <a:p>
            <a:pPr>
              <a:buFont typeface="Wingdings" panose="05000000000000000000" pitchFamily="2" charset="2"/>
              <a:buChar char="Ø"/>
            </a:pPr>
            <a:r>
              <a:rPr lang="en-US" dirty="0"/>
              <a:t>Add the faces to each person </a:t>
            </a:r>
          </a:p>
          <a:p>
            <a:pPr>
              <a:buFont typeface="Wingdings" panose="05000000000000000000" pitchFamily="2" charset="2"/>
              <a:buChar char="Ø"/>
            </a:pPr>
            <a:r>
              <a:rPr lang="en-US" dirty="0"/>
              <a:t>Train the person group ( This is to make sure that FACE API can detect the person)</a:t>
            </a:r>
          </a:p>
          <a:p>
            <a:pPr>
              <a:buFont typeface="Wingdings" panose="05000000000000000000" pitchFamily="2" charset="2"/>
              <a:buChar char="Ø"/>
            </a:pPr>
            <a:r>
              <a:rPr lang="en-US" dirty="0"/>
              <a:t>Upload the image taken to S3 to create a pubic URL, call Face detect to get Face Id</a:t>
            </a:r>
          </a:p>
          <a:p>
            <a:pPr>
              <a:buFont typeface="Wingdings" panose="05000000000000000000" pitchFamily="2" charset="2"/>
              <a:buChar char="Ø"/>
            </a:pPr>
            <a:r>
              <a:rPr lang="en-US" dirty="0"/>
              <a:t>Call Face Identify to detect the person in Person Group – returns Person Id</a:t>
            </a:r>
          </a:p>
          <a:p>
            <a:pPr>
              <a:buFont typeface="Wingdings" panose="05000000000000000000" pitchFamily="2" charset="2"/>
              <a:buChar char="Ø"/>
            </a:pPr>
            <a:r>
              <a:rPr lang="en-US" dirty="0"/>
              <a:t>Call Get person method to get the Person details</a:t>
            </a:r>
          </a:p>
          <a:p>
            <a:pPr>
              <a:buFont typeface="Wingdings" panose="05000000000000000000" pitchFamily="2" charset="2"/>
              <a:buChar char="Ø"/>
            </a:pPr>
            <a:r>
              <a:rPr lang="en-US" dirty="0"/>
              <a:t>Display the person details and communicate to the user</a:t>
            </a:r>
          </a:p>
        </p:txBody>
      </p:sp>
    </p:spTree>
    <p:extLst>
      <p:ext uri="{BB962C8B-B14F-4D97-AF65-F5344CB8AC3E}">
        <p14:creationId xmlns:p14="http://schemas.microsoft.com/office/powerpoint/2010/main" val="173551045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359228"/>
            <a:ext cx="9764486" cy="584775"/>
          </a:xfrm>
          <a:prstGeom prst="rect">
            <a:avLst/>
          </a:prstGeom>
          <a:noFill/>
        </p:spPr>
        <p:txBody>
          <a:bodyPr wrap="square" rtlCol="0">
            <a:spAutoFit/>
          </a:bodyPr>
          <a:lstStyle/>
          <a:p>
            <a:r>
              <a:rPr lang="en-US" sz="3200" b="1" dirty="0">
                <a:solidFill>
                  <a:srgbClr val="FF0000"/>
                </a:solidFill>
              </a:rPr>
              <a:t>Test Results for Testing Image  </a:t>
            </a:r>
          </a:p>
        </p:txBody>
      </p:sp>
      <p:pic>
        <p:nvPicPr>
          <p:cNvPr id="5" name="Picture 4"/>
          <p:cNvPicPr>
            <a:picLocks noChangeAspect="1"/>
          </p:cNvPicPr>
          <p:nvPr/>
        </p:nvPicPr>
        <p:blipFill>
          <a:blip r:embed="rId2"/>
          <a:stretch>
            <a:fillRect/>
          </a:stretch>
        </p:blipFill>
        <p:spPr>
          <a:xfrm>
            <a:off x="1126670" y="944003"/>
            <a:ext cx="9552215" cy="5734383"/>
          </a:xfrm>
          <a:prstGeom prst="rect">
            <a:avLst/>
          </a:prstGeom>
        </p:spPr>
      </p:pic>
    </p:spTree>
    <p:extLst>
      <p:ext uri="{BB962C8B-B14F-4D97-AF65-F5344CB8AC3E}">
        <p14:creationId xmlns:p14="http://schemas.microsoft.com/office/powerpoint/2010/main" val="554221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51A769D-F6E5-4ECD-9212-8286AF9CC39D}"/>
              </a:ext>
            </a:extLst>
          </p:cNvPr>
          <p:cNvGraphicFramePr>
            <a:graphicFrameLocks noGrp="1"/>
          </p:cNvGraphicFramePr>
          <p:nvPr>
            <p:extLst>
              <p:ext uri="{D42A27DB-BD31-4B8C-83A1-F6EECF244321}">
                <p14:modId xmlns:p14="http://schemas.microsoft.com/office/powerpoint/2010/main" val="1131218625"/>
              </p:ext>
            </p:extLst>
          </p:nvPr>
        </p:nvGraphicFramePr>
        <p:xfrm>
          <a:off x="2032000" y="719666"/>
          <a:ext cx="8127999" cy="58521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944073350"/>
                    </a:ext>
                  </a:extLst>
                </a:gridCol>
                <a:gridCol w="2709333">
                  <a:extLst>
                    <a:ext uri="{9D8B030D-6E8A-4147-A177-3AD203B41FA5}">
                      <a16:colId xmlns:a16="http://schemas.microsoft.com/office/drawing/2014/main" val="3703746221"/>
                    </a:ext>
                  </a:extLst>
                </a:gridCol>
                <a:gridCol w="2709333">
                  <a:extLst>
                    <a:ext uri="{9D8B030D-6E8A-4147-A177-3AD203B41FA5}">
                      <a16:colId xmlns:a16="http://schemas.microsoft.com/office/drawing/2014/main" val="300988128"/>
                    </a:ext>
                  </a:extLst>
                </a:gridCol>
              </a:tblGrid>
              <a:tr h="370840">
                <a:tc>
                  <a:txBody>
                    <a:bodyPr/>
                    <a:lstStyle/>
                    <a:p>
                      <a:r>
                        <a:rPr lang="en-US" dirty="0">
                          <a:solidFill>
                            <a:srgbClr val="002060"/>
                          </a:solidFill>
                        </a:rPr>
                        <a:t>Ability to send the real time Bio data to IOT </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dirty="0">
                          <a:solidFill>
                            <a:srgbClr val="002060"/>
                          </a:solidFill>
                        </a:rPr>
                        <a:t>Using the TI Sensor Tag CC2650 the following date was successfully pushed to IOT HUB </a:t>
                      </a:r>
                    </a:p>
                    <a:p>
                      <a:endParaRPr lang="en-US" dirty="0">
                        <a:solidFill>
                          <a:srgbClr val="002060"/>
                        </a:solidFill>
                      </a:endParaRPr>
                    </a:p>
                    <a:p>
                      <a:r>
                        <a:rPr lang="en-US" dirty="0">
                          <a:solidFill>
                            <a:srgbClr val="002060"/>
                          </a:solidFill>
                        </a:rPr>
                        <a:t>Temperature </a:t>
                      </a:r>
                    </a:p>
                    <a:p>
                      <a:r>
                        <a:rPr lang="en-US" dirty="0">
                          <a:solidFill>
                            <a:srgbClr val="002060"/>
                          </a:solidFill>
                        </a:rPr>
                        <a:t>Humidity </a:t>
                      </a:r>
                    </a:p>
                    <a:p>
                      <a:r>
                        <a:rPr lang="en-US" dirty="0">
                          <a:solidFill>
                            <a:srgbClr val="002060"/>
                          </a:solidFill>
                        </a:rPr>
                        <a:t>Altitude </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dirty="0">
                          <a:solidFill>
                            <a:srgbClr val="002060"/>
                          </a:solidFill>
                        </a:rPr>
                        <a:t>IOT connectivity was successful.  </a:t>
                      </a:r>
                    </a:p>
                    <a:p>
                      <a:endParaRPr lang="en-US" dirty="0">
                        <a:solidFill>
                          <a:srgbClr val="002060"/>
                        </a:solidFill>
                      </a:endParaRPr>
                    </a:p>
                    <a:p>
                      <a:r>
                        <a:rPr lang="en-US" dirty="0">
                          <a:solidFill>
                            <a:srgbClr val="002060"/>
                          </a:solidFill>
                        </a:rPr>
                        <a:t>Data was pushed to IOT HUB successfully.</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82648405"/>
                  </a:ext>
                </a:extLst>
              </a:tr>
              <a:tr h="370840">
                <a:tc>
                  <a:txBody>
                    <a:bodyPr/>
                    <a:lstStyle/>
                    <a:p>
                      <a:r>
                        <a:rPr lang="en-US" dirty="0">
                          <a:solidFill>
                            <a:srgbClr val="002060"/>
                          </a:solidFill>
                        </a:rPr>
                        <a:t>Ability to monitor the data real time </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dirty="0">
                          <a:solidFill>
                            <a:srgbClr val="002060"/>
                          </a:solidFill>
                        </a:rPr>
                        <a:t>Using the Power BI in Microsoft AZURE the real time monitoring was made possible </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dirty="0">
                          <a:solidFill>
                            <a:srgbClr val="002060"/>
                          </a:solidFill>
                        </a:rPr>
                        <a:t>Stream analytics was used to define the input to IOT Hub and output to Power BI</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112499962"/>
                  </a:ext>
                </a:extLst>
              </a:tr>
              <a:tr h="370840">
                <a:tc>
                  <a:txBody>
                    <a:bodyPr/>
                    <a:lstStyle/>
                    <a:p>
                      <a:r>
                        <a:rPr lang="en-US" dirty="0">
                          <a:solidFill>
                            <a:srgbClr val="002060"/>
                          </a:solidFill>
                        </a:rPr>
                        <a:t>Ability to upload the images </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dirty="0">
                          <a:solidFill>
                            <a:srgbClr val="002060"/>
                          </a:solidFill>
                        </a:rPr>
                        <a:t>Using the mobile camera and the PHP app, the images were uploaded to cloud</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dirty="0">
                          <a:solidFill>
                            <a:srgbClr val="002060"/>
                          </a:solidFill>
                        </a:rPr>
                        <a:t>Image upload was successful</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378797694"/>
                  </a:ext>
                </a:extLst>
              </a:tr>
              <a:tr h="370840">
                <a:tc>
                  <a:txBody>
                    <a:bodyPr/>
                    <a:lstStyle/>
                    <a:p>
                      <a:r>
                        <a:rPr lang="en-US" dirty="0">
                          <a:solidFill>
                            <a:srgbClr val="002060"/>
                          </a:solidFill>
                        </a:rPr>
                        <a:t>Ability to recognize the images</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dirty="0">
                          <a:solidFill>
                            <a:srgbClr val="002060"/>
                          </a:solidFill>
                        </a:rPr>
                        <a:t>Using the face API algorithm the images of predefined images were able to be recognized</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dirty="0">
                          <a:solidFill>
                            <a:srgbClr val="002060"/>
                          </a:solidFill>
                        </a:rPr>
                        <a:t>Successful</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59759954"/>
                  </a:ext>
                </a:extLst>
              </a:tr>
            </a:tbl>
          </a:graphicData>
        </a:graphic>
      </p:graphicFrame>
      <p:sp>
        <p:nvSpPr>
          <p:cNvPr id="3" name="TextBox 2">
            <a:extLst>
              <a:ext uri="{FF2B5EF4-FFF2-40B4-BE49-F238E27FC236}">
                <a16:creationId xmlns:a16="http://schemas.microsoft.com/office/drawing/2014/main" id="{C45D197F-0CBF-4FD2-B2EF-74AC50DEEDAC}"/>
              </a:ext>
            </a:extLst>
          </p:cNvPr>
          <p:cNvSpPr txBox="1"/>
          <p:nvPr/>
        </p:nvSpPr>
        <p:spPr>
          <a:xfrm>
            <a:off x="3078479" y="98214"/>
            <a:ext cx="7081520" cy="369332"/>
          </a:xfrm>
          <a:prstGeom prst="rect">
            <a:avLst/>
          </a:prstGeom>
          <a:noFill/>
        </p:spPr>
        <p:txBody>
          <a:bodyPr wrap="square" rtlCol="0">
            <a:spAutoFit/>
          </a:bodyPr>
          <a:lstStyle/>
          <a:p>
            <a:r>
              <a:rPr lang="en-US" b="1" dirty="0">
                <a:solidFill>
                  <a:srgbClr val="FF0000"/>
                </a:solidFill>
              </a:rPr>
              <a:t>Test Results for Real time monitoring and Patient recognition</a:t>
            </a:r>
          </a:p>
        </p:txBody>
      </p:sp>
    </p:spTree>
    <p:extLst>
      <p:ext uri="{BB962C8B-B14F-4D97-AF65-F5344CB8AC3E}">
        <p14:creationId xmlns:p14="http://schemas.microsoft.com/office/powerpoint/2010/main" val="308648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Wearable TECHNOLOGY TIMELINE</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253104172"/>
              </p:ext>
            </p:extLst>
          </p:nvPr>
        </p:nvGraphicFramePr>
        <p:xfrm>
          <a:off x="914400" y="2366962"/>
          <a:ext cx="10363200" cy="3990705"/>
        </p:xfrm>
        <a:graphic>
          <a:graphicData uri="http://schemas.openxmlformats.org/drawingml/2006/table">
            <a:tbl>
              <a:tblPr firstRow="1" bandRow="1">
                <a:tableStyleId>{5940675A-B579-460E-94D1-54222C63F5DA}</a:tableStyleId>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990705">
                <a:tc>
                  <a:txBody>
                    <a:bodyPr/>
                    <a:lstStyle/>
                    <a:p>
                      <a:pPr marL="285750" indent="-285750">
                        <a:buFont typeface="Wingdings" panose="05000000000000000000" pitchFamily="2" charset="2"/>
                        <a:buChar char="Ø"/>
                      </a:pPr>
                      <a:r>
                        <a:rPr lang="en-US" dirty="0"/>
                        <a:t>Casio Calculator watch</a:t>
                      </a:r>
                    </a:p>
                    <a:p>
                      <a:pPr marL="285750" indent="-285750">
                        <a:buFont typeface="Wingdings" panose="05000000000000000000" pitchFamily="2" charset="2"/>
                        <a:buChar char="Ø"/>
                      </a:pPr>
                      <a:r>
                        <a:rPr lang="en-US" dirty="0"/>
                        <a:t>1.44 MB Floppy drive</a:t>
                      </a:r>
                    </a:p>
                    <a:p>
                      <a:pPr marL="285750" indent="-285750">
                        <a:buFont typeface="Wingdings" panose="05000000000000000000" pitchFamily="2" charset="2"/>
                        <a:buChar char="Ø"/>
                      </a:pPr>
                      <a:r>
                        <a:rPr lang="en-US" dirty="0"/>
                        <a:t>Wearable</a:t>
                      </a:r>
                      <a:r>
                        <a:rPr lang="en-US" baseline="0" dirty="0"/>
                        <a:t> wireless webcam</a:t>
                      </a:r>
                    </a:p>
                    <a:p>
                      <a:pPr marL="285750" indent="-285750">
                        <a:buFont typeface="Wingdings" panose="05000000000000000000" pitchFamily="2" charset="2"/>
                        <a:buChar char="Ø"/>
                      </a:pPr>
                      <a:r>
                        <a:rPr lang="en-US" baseline="0" dirty="0"/>
                        <a:t>Heart rate monitor </a:t>
                      </a:r>
                    </a:p>
                    <a:p>
                      <a:pPr marL="285750" indent="-285750">
                        <a:buFont typeface="Wingdings" panose="05000000000000000000" pitchFamily="2" charset="2"/>
                        <a:buChar char="Ø"/>
                      </a:pPr>
                      <a:r>
                        <a:rPr lang="en-US" baseline="0" dirty="0"/>
                        <a:t>Smart Watch</a:t>
                      </a:r>
                    </a:p>
                    <a:p>
                      <a:pPr marL="285750" indent="-285750">
                        <a:buFont typeface="Wingdings" panose="05000000000000000000" pitchFamily="2" charset="2"/>
                        <a:buChar char="Ø"/>
                      </a:pPr>
                      <a:r>
                        <a:rPr lang="en-US" baseline="0" dirty="0"/>
                        <a:t>Google Glasses</a:t>
                      </a:r>
                    </a:p>
                    <a:p>
                      <a:pPr marL="285750" indent="-285750">
                        <a:buFont typeface="Wingdings" panose="05000000000000000000" pitchFamily="2" charset="2"/>
                        <a:buChar char="Ø"/>
                      </a:pPr>
                      <a:r>
                        <a:rPr lang="en-US" baseline="0" dirty="0"/>
                        <a:t>Fit Bit life fitness device</a:t>
                      </a:r>
                    </a:p>
                    <a:p>
                      <a:pPr marL="285750" indent="-285750">
                        <a:buFont typeface="Wingdings" panose="05000000000000000000" pitchFamily="2" charset="2"/>
                        <a:buChar char="Ø"/>
                      </a:pPr>
                      <a:r>
                        <a:rPr lang="en-US" baseline="0" dirty="0"/>
                        <a:t>Apple Watch / Samsung Watch</a:t>
                      </a:r>
                    </a:p>
                    <a:p>
                      <a:pPr marL="285750" indent="-285750">
                        <a:buFont typeface="Wingdings" panose="05000000000000000000" pitchFamily="2" charset="2"/>
                        <a:buChar char="Ø"/>
                      </a:pPr>
                      <a:r>
                        <a:rPr lang="en-US" baseline="0" dirty="0"/>
                        <a:t>Go Pro Action Camera</a:t>
                      </a:r>
                    </a:p>
                    <a:p>
                      <a:pPr marL="0" indent="0">
                        <a:buFont typeface="Wingdings" panose="05000000000000000000" pitchFamily="2" charset="2"/>
                        <a:buNone/>
                      </a:pPr>
                      <a:endParaRPr lang="en-US" baseline="0" dirty="0"/>
                    </a:p>
                    <a:p>
                      <a:pPr marL="0" indent="0">
                        <a:buFont typeface="Wingdings" panose="05000000000000000000" pitchFamily="2" charset="2"/>
                        <a:buNone/>
                      </a:pPr>
                      <a:r>
                        <a:rPr lang="en-US" baseline="0" dirty="0">
                          <a:solidFill>
                            <a:srgbClr val="FF0000"/>
                          </a:solidFill>
                        </a:rPr>
                        <a:t>Next Big thing in the wearable computing is the Bio Sensor and Nano sensors wearables</a:t>
                      </a:r>
                    </a:p>
                    <a:p>
                      <a:pPr marL="0" lvl="0" indent="0">
                        <a:buFont typeface="Wingdings" panose="05000000000000000000" pitchFamily="2" charset="2"/>
                        <a:buNone/>
                      </a:pPr>
                      <a:endParaRPr lang="en-US" baseline="0"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9426" y="2603739"/>
            <a:ext cx="1425515" cy="142551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8840" y="2746520"/>
            <a:ext cx="2042925" cy="113995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191" y="4181522"/>
            <a:ext cx="1428750" cy="2081255"/>
          </a:xfrm>
          <a:prstGeom prst="rect">
            <a:avLst/>
          </a:prstGeom>
        </p:spPr>
      </p:pic>
      <p:pic>
        <p:nvPicPr>
          <p:cNvPr id="3" name="Picture 2"/>
          <p:cNvPicPr>
            <a:picLocks noChangeAspect="1"/>
          </p:cNvPicPr>
          <p:nvPr/>
        </p:nvPicPr>
        <p:blipFill>
          <a:blip r:embed="rId5"/>
          <a:stretch>
            <a:fillRect/>
          </a:stretch>
        </p:blipFill>
        <p:spPr>
          <a:xfrm>
            <a:off x="8438840" y="4283305"/>
            <a:ext cx="1906438" cy="1877688"/>
          </a:xfrm>
          <a:prstGeom prst="rect">
            <a:avLst/>
          </a:prstGeom>
        </p:spPr>
      </p:pic>
    </p:spTree>
    <p:extLst>
      <p:ext uri="{BB962C8B-B14F-4D97-AF65-F5344CB8AC3E}">
        <p14:creationId xmlns:p14="http://schemas.microsoft.com/office/powerpoint/2010/main" val="3489706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1322043"/>
          </a:xfrm>
        </p:spPr>
        <p:txBody>
          <a:bodyPr/>
          <a:lstStyle/>
          <a:p>
            <a:r>
              <a:rPr lang="en-US" dirty="0"/>
              <a:t>Ideas to ENHANCE</a:t>
            </a:r>
          </a:p>
        </p:txBody>
      </p:sp>
      <p:sp>
        <p:nvSpPr>
          <p:cNvPr id="4" name="Content Placeholder 3">
            <a:extLst>
              <a:ext uri="{FF2B5EF4-FFF2-40B4-BE49-F238E27FC236}">
                <a16:creationId xmlns:a16="http://schemas.microsoft.com/office/drawing/2014/main" id="{E537B74C-D0AD-42AA-8E36-99DD87FD6893}"/>
              </a:ext>
            </a:extLst>
          </p:cNvPr>
          <p:cNvSpPr>
            <a:spLocks noGrp="1"/>
          </p:cNvSpPr>
          <p:nvPr>
            <p:ph sz="quarter" idx="13"/>
          </p:nvPr>
        </p:nvSpPr>
        <p:spPr>
          <a:xfrm>
            <a:off x="7965440" y="3561669"/>
            <a:ext cx="3312160" cy="2229530"/>
          </a:xfrm>
        </p:spPr>
        <p:txBody>
          <a:bodyPr>
            <a:normAutofit fontScale="40000" lnSpcReduction="20000"/>
          </a:bodyPr>
          <a:lstStyle/>
          <a:p>
            <a:pPr marL="0" indent="0">
              <a:buNone/>
            </a:pPr>
            <a:endParaRPr lang="en-US" dirty="0"/>
          </a:p>
          <a:p>
            <a:pPr marL="0" indent="0">
              <a:buNone/>
            </a:pPr>
            <a:endParaRPr lang="en-US" dirty="0"/>
          </a:p>
          <a:p>
            <a:pPr marL="0" indent="0">
              <a:buNone/>
            </a:pPr>
            <a:r>
              <a:rPr lang="en-US" dirty="0"/>
              <a:t>																																			</a:t>
            </a:r>
          </a:p>
        </p:txBody>
      </p:sp>
      <p:sp>
        <p:nvSpPr>
          <p:cNvPr id="45" name="TextBox 44">
            <a:extLst>
              <a:ext uri="{FF2B5EF4-FFF2-40B4-BE49-F238E27FC236}">
                <a16:creationId xmlns:a16="http://schemas.microsoft.com/office/drawing/2014/main" id="{3ADAF01D-8053-47DB-8A79-22F2AAA5EF7C}"/>
              </a:ext>
            </a:extLst>
          </p:cNvPr>
          <p:cNvSpPr txBox="1"/>
          <p:nvPr/>
        </p:nvSpPr>
        <p:spPr>
          <a:xfrm>
            <a:off x="1158240" y="2032000"/>
            <a:ext cx="9916160" cy="3693319"/>
          </a:xfrm>
          <a:prstGeom prst="rect">
            <a:avLst/>
          </a:prstGeom>
          <a:noFill/>
        </p:spPr>
        <p:txBody>
          <a:bodyPr wrap="square" rtlCol="0">
            <a:spAutoFit/>
          </a:bodyPr>
          <a:lstStyle/>
          <a:p>
            <a:pPr marL="285750" indent="-285750">
              <a:buFont typeface="Wingdings" panose="05000000000000000000" pitchFamily="2" charset="2"/>
              <a:buChar char="ü"/>
            </a:pPr>
            <a:r>
              <a:rPr lang="en-US" dirty="0"/>
              <a:t>NANO Sensors are emerging area of technology with huge potential for growth.  As the medical technology evolves towards to non invasive ways of treatment, the growth potential is enormous. </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NANO sensors are still in the primitive stage as the varying conditions of the health require specific way to measure and analyze the data . </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NANO sensors require power to operate. Enhancing the </a:t>
            </a:r>
            <a:r>
              <a:rPr lang="en-US" dirty="0" err="1"/>
              <a:t>nano</a:t>
            </a:r>
            <a:r>
              <a:rPr lang="en-US" dirty="0"/>
              <a:t> sensors until the life time of the usage is critical to its success</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PATIENT RECOGNITION and IMAGE ANALYSIS still a long way to go , the advent of cloud cognitive  services have made a huge progress, but to make it fool proof we have still a long way to go.</a:t>
            </a:r>
          </a:p>
          <a:p>
            <a:pPr marL="285750" indent="-285750">
              <a:buFont typeface="Wingdings" panose="05000000000000000000" pitchFamily="2" charset="2"/>
              <a:buChar char="ü"/>
            </a:pPr>
            <a:endParaRPr lang="en-US" dirty="0"/>
          </a:p>
          <a:p>
            <a:endParaRPr lang="en-US" dirty="0"/>
          </a:p>
        </p:txBody>
      </p:sp>
    </p:spTree>
    <p:extLst>
      <p:ext uri="{BB962C8B-B14F-4D97-AF65-F5344CB8AC3E}">
        <p14:creationId xmlns:p14="http://schemas.microsoft.com/office/powerpoint/2010/main" val="116751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88E4-7963-44B4-8C20-83F147E04065}"/>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8C8DCB51-D762-404E-A175-F2963FFA21E7}"/>
              </a:ext>
            </a:extLst>
          </p:cNvPr>
          <p:cNvSpPr>
            <a:spLocks noGrp="1"/>
          </p:cNvSpPr>
          <p:nvPr>
            <p:ph sz="quarter" idx="13"/>
          </p:nvPr>
        </p:nvSpPr>
        <p:spPr/>
        <p:txBody>
          <a:bodyPr>
            <a:normAutofit lnSpcReduction="10000"/>
          </a:bodyPr>
          <a:lstStyle/>
          <a:p>
            <a:r>
              <a:rPr lang="en-US" dirty="0"/>
              <a:t>It would be of immense benefit to human kind if the small non invasive materials like stitches used in surgery could communicate the progress of the healing, or small tablets we consume provide the internal conditions of the organs or a body tattoo can become a natural sensor to communicate the biological information.  The medical world would get revolutionized with the ideas and the possibilities.</a:t>
            </a:r>
          </a:p>
          <a:p>
            <a:r>
              <a:rPr lang="en-US" dirty="0"/>
              <a:t>With THE EVER INCREASING HEALTH CARE COST , this SOLUTION WOULD PROVIDE </a:t>
            </a:r>
            <a:r>
              <a:rPr lang="en-US" dirty="0" err="1"/>
              <a:t>PREDICTIVe</a:t>
            </a:r>
            <a:r>
              <a:rPr lang="en-US" dirty="0"/>
              <a:t> HEALTH CARE INSTEAD OF REACTIVE HEALTH CARE WITH THE OPTIMAL COST.</a:t>
            </a:r>
          </a:p>
          <a:p>
            <a:r>
              <a:rPr lang="en-US" dirty="0"/>
              <a:t>ANY SMALL BEGINNING IN THE ELDERLY CARE IS A HUGE STEP FORWARD</a:t>
            </a:r>
          </a:p>
          <a:p>
            <a:endParaRPr lang="en-US" dirty="0"/>
          </a:p>
          <a:p>
            <a:endParaRPr lang="en-US" dirty="0"/>
          </a:p>
        </p:txBody>
      </p:sp>
    </p:spTree>
    <p:extLst>
      <p:ext uri="{BB962C8B-B14F-4D97-AF65-F5344CB8AC3E}">
        <p14:creationId xmlns:p14="http://schemas.microsoft.com/office/powerpoint/2010/main" val="3229792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3BBE-DB4B-47C2-AC17-C9281863D4C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FAE10CC-A1AD-4165-B3CE-4358CA0373F2}"/>
              </a:ext>
            </a:extLst>
          </p:cNvPr>
          <p:cNvSpPr>
            <a:spLocks noGrp="1"/>
          </p:cNvSpPr>
          <p:nvPr>
            <p:ph sz="quarter" idx="13"/>
          </p:nvPr>
        </p:nvSpPr>
        <p:spPr/>
        <p:txBody>
          <a:bodyPr/>
          <a:lstStyle/>
          <a:p>
            <a:r>
              <a:rPr lang="en-US" dirty="0"/>
              <a:t>1. Alzheimer’s Disease – Unravelling Mystery – National Institute of health</a:t>
            </a:r>
          </a:p>
          <a:p>
            <a:r>
              <a:rPr lang="en-US" dirty="0"/>
              <a:t>2. Alzheimer disease and treatment – </a:t>
            </a:r>
            <a:r>
              <a:rPr lang="en-US" dirty="0" err="1"/>
              <a:t>Kirmal</a:t>
            </a:r>
            <a:r>
              <a:rPr lang="en-US" dirty="0"/>
              <a:t> Masih – Medicinal Chemistry</a:t>
            </a:r>
          </a:p>
          <a:p>
            <a:r>
              <a:rPr lang="en-US" dirty="0"/>
              <a:t>3. BIO SENSORS OVERVIEW - </a:t>
            </a:r>
            <a:r>
              <a:rPr lang="en-US" dirty="0">
                <a:hlinkClick r:id="rId2"/>
              </a:rPr>
              <a:t>https://www.sciencedirect.com/topics/chemistry/biosensor</a:t>
            </a:r>
            <a:endParaRPr lang="en-US" dirty="0"/>
          </a:p>
          <a:p>
            <a:r>
              <a:rPr lang="en-US" dirty="0"/>
              <a:t>4. NANO SENSORS THE FUTUTRE OF HEALTH CARE INDUSTRY</a:t>
            </a:r>
          </a:p>
          <a:p>
            <a:r>
              <a:rPr lang="en-US" dirty="0">
                <a:hlinkClick r:id="rId3"/>
              </a:rPr>
              <a:t>https://www.medicalnewstoday.com/articles/299663.php</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34649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937562"/>
          </a:xfrm>
        </p:spPr>
        <p:txBody>
          <a:bodyPr/>
          <a:lstStyle/>
          <a:p>
            <a:r>
              <a:rPr lang="en-US" dirty="0"/>
              <a:t>Wearable TECHNOLOGY Usage</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046252689"/>
              </p:ext>
            </p:extLst>
          </p:nvPr>
        </p:nvGraphicFramePr>
        <p:xfrm>
          <a:off x="370936" y="1556079"/>
          <a:ext cx="10363200" cy="4480560"/>
        </p:xfrm>
        <a:graphic>
          <a:graphicData uri="http://schemas.openxmlformats.org/drawingml/2006/table">
            <a:tbl>
              <a:tblPr firstRow="1" bandRow="1">
                <a:tableStyleId>{5940675A-B579-460E-94D1-54222C63F5DA}</a:tableStyleId>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990705">
                <a:tc>
                  <a:txBody>
                    <a:bodyPr/>
                    <a:lstStyle/>
                    <a:p>
                      <a:pPr marL="285750" indent="-285750">
                        <a:buFont typeface="Wingdings" panose="05000000000000000000" pitchFamily="2" charset="2"/>
                        <a:buChar char="Ø"/>
                      </a:pPr>
                      <a:r>
                        <a:rPr lang="en-US" dirty="0"/>
                        <a:t>Activity monitoring </a:t>
                      </a:r>
                    </a:p>
                    <a:p>
                      <a:pPr marL="285750" indent="-285750">
                        <a:buFont typeface="Wingdings" panose="05000000000000000000" pitchFamily="2" charset="2"/>
                        <a:buChar char="Ø"/>
                      </a:pPr>
                      <a:r>
                        <a:rPr lang="en-US" dirty="0"/>
                        <a:t>Lifestyle</a:t>
                      </a:r>
                      <a:r>
                        <a:rPr lang="en-US" baseline="0" dirty="0"/>
                        <a:t> monitoring</a:t>
                      </a:r>
                      <a:endParaRPr lang="en-US" dirty="0"/>
                    </a:p>
                    <a:p>
                      <a:pPr marL="285750" indent="-285750">
                        <a:buFont typeface="Wingdings" panose="05000000000000000000" pitchFamily="2" charset="2"/>
                        <a:buChar char="Ø"/>
                      </a:pPr>
                      <a:r>
                        <a:rPr lang="en-US" dirty="0"/>
                        <a:t>Smart Apps which provide excellent visualization</a:t>
                      </a:r>
                      <a:endParaRPr lang="en-US" baseline="0" dirty="0"/>
                    </a:p>
                    <a:p>
                      <a:pPr marL="285750" indent="-285750">
                        <a:buFont typeface="Wingdings" panose="05000000000000000000" pitchFamily="2" charset="2"/>
                        <a:buChar char="Ø"/>
                      </a:pPr>
                      <a:r>
                        <a:rPr lang="en-US" baseline="0" dirty="0"/>
                        <a:t>Real time data communication</a:t>
                      </a:r>
                    </a:p>
                    <a:p>
                      <a:pPr marL="285750" indent="-285750">
                        <a:buFont typeface="Wingdings" panose="05000000000000000000" pitchFamily="2" charset="2"/>
                        <a:buChar char="Ø"/>
                      </a:pPr>
                      <a:r>
                        <a:rPr lang="en-US" baseline="0" dirty="0"/>
                        <a:t>Gesture control armbands</a:t>
                      </a:r>
                    </a:p>
                    <a:p>
                      <a:pPr marL="0" indent="0">
                        <a:buFont typeface="Wingdings" panose="05000000000000000000" pitchFamily="2" charset="2"/>
                        <a:buNone/>
                      </a:pPr>
                      <a:endParaRPr lang="en-US" baseline="0" dirty="0"/>
                    </a:p>
                    <a:p>
                      <a:pPr marL="0" indent="0">
                        <a:buFont typeface="Wingdings" panose="05000000000000000000" pitchFamily="2" charset="2"/>
                        <a:buNone/>
                      </a:pPr>
                      <a:r>
                        <a:rPr lang="en-US" baseline="0" dirty="0"/>
                        <a:t>Placement</a:t>
                      </a:r>
                    </a:p>
                    <a:p>
                      <a:pPr marL="285750" indent="-285750">
                        <a:buFont typeface="Wingdings" panose="05000000000000000000" pitchFamily="2" charset="2"/>
                        <a:buChar char="Ø"/>
                      </a:pPr>
                      <a:r>
                        <a:rPr lang="en-US" baseline="0" dirty="0"/>
                        <a:t>Keys</a:t>
                      </a:r>
                    </a:p>
                    <a:p>
                      <a:pPr marL="285750" indent="-285750">
                        <a:buFont typeface="Wingdings" panose="05000000000000000000" pitchFamily="2" charset="2"/>
                        <a:buChar char="Ø"/>
                      </a:pPr>
                      <a:r>
                        <a:rPr lang="en-US" baseline="0" dirty="0"/>
                        <a:t>Kids</a:t>
                      </a:r>
                    </a:p>
                    <a:p>
                      <a:pPr marL="285750" indent="-285750">
                        <a:buFont typeface="Wingdings" panose="05000000000000000000" pitchFamily="2" charset="2"/>
                        <a:buChar char="Ø"/>
                      </a:pPr>
                      <a:r>
                        <a:rPr lang="en-US" baseline="0" dirty="0"/>
                        <a:t>Wallets</a:t>
                      </a:r>
                    </a:p>
                    <a:p>
                      <a:pPr marL="285750" indent="-285750">
                        <a:buFont typeface="Wingdings" panose="05000000000000000000" pitchFamily="2" charset="2"/>
                        <a:buChar char="Ø"/>
                      </a:pPr>
                      <a:r>
                        <a:rPr lang="en-US" baseline="0" dirty="0"/>
                        <a:t>Purses </a:t>
                      </a:r>
                    </a:p>
                    <a:p>
                      <a:pPr marL="285750" indent="-285750">
                        <a:buFont typeface="Wingdings" panose="05000000000000000000" pitchFamily="2" charset="2"/>
                        <a:buChar char="Ø"/>
                      </a:pPr>
                      <a:r>
                        <a:rPr lang="en-US" baseline="0" dirty="0" err="1"/>
                        <a:t>Luggages</a:t>
                      </a:r>
                      <a:r>
                        <a:rPr lang="en-US" baseline="0" dirty="0"/>
                        <a:t> / Collars / Pets </a:t>
                      </a:r>
                    </a:p>
                    <a:p>
                      <a:pPr marL="285750" indent="-285750">
                        <a:buFont typeface="Wingdings" panose="05000000000000000000" pitchFamily="2" charset="2"/>
                        <a:buChar char="Ø"/>
                      </a:pPr>
                      <a:r>
                        <a:rPr lang="en-US" baseline="0" dirty="0"/>
                        <a:t>Watches </a:t>
                      </a:r>
                    </a:p>
                    <a:p>
                      <a:pPr marL="285750" indent="-285750">
                        <a:buFont typeface="Wingdings" panose="05000000000000000000" pitchFamily="2" charset="2"/>
                        <a:buChar char="Ø"/>
                      </a:pPr>
                      <a:r>
                        <a:rPr lang="en-US" baseline="0" dirty="0"/>
                        <a:t>Hand held devices including webcams / cameras.</a:t>
                      </a:r>
                    </a:p>
                    <a:p>
                      <a:pPr marL="0" indent="0">
                        <a:buFont typeface="Wingdings" panose="05000000000000000000" pitchFamily="2" charset="2"/>
                        <a:buNone/>
                      </a:pPr>
                      <a:endParaRPr lang="en-US" baseline="0" dirty="0"/>
                    </a:p>
                    <a:p>
                      <a:pPr marL="0" lvl="0" indent="0">
                        <a:buFont typeface="Wingdings" panose="05000000000000000000" pitchFamily="2" charset="2"/>
                        <a:buNone/>
                      </a:pPr>
                      <a:endParaRPr lang="en-US" baseline="0"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541" y="1556079"/>
            <a:ext cx="1831975" cy="203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6936" y="1654192"/>
            <a:ext cx="2594203" cy="2017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Image result for wearable technology visualization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379" y="3849208"/>
            <a:ext cx="3567113" cy="193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126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 HEALTH CARE </a:t>
            </a:r>
          </a:p>
        </p:txBody>
      </p:sp>
      <p:grpSp>
        <p:nvGrpSpPr>
          <p:cNvPr id="5" name="Group 4"/>
          <p:cNvGrpSpPr/>
          <p:nvPr/>
        </p:nvGrpSpPr>
        <p:grpSpPr>
          <a:xfrm>
            <a:off x="1312346" y="3096629"/>
            <a:ext cx="1338212" cy="1965032"/>
            <a:chOff x="510089" y="1516693"/>
            <a:chExt cx="1338212" cy="1965032"/>
          </a:xfrm>
        </p:grpSpPr>
        <p:grpSp>
          <p:nvGrpSpPr>
            <p:cNvPr id="6" name="Group 5"/>
            <p:cNvGrpSpPr/>
            <p:nvPr/>
          </p:nvGrpSpPr>
          <p:grpSpPr>
            <a:xfrm>
              <a:off x="510089" y="2143513"/>
              <a:ext cx="1338212" cy="1338212"/>
              <a:chOff x="3962400" y="2143513"/>
              <a:chExt cx="1338212" cy="1338212"/>
            </a:xfrm>
          </p:grpSpPr>
          <p:sp>
            <p:nvSpPr>
              <p:cNvPr id="8" name="Oval 7"/>
              <p:cNvSpPr/>
              <p:nvPr/>
            </p:nvSpPr>
            <p:spPr>
              <a:xfrm>
                <a:off x="3962400" y="2143513"/>
                <a:ext cx="1338212" cy="1338212"/>
              </a:xfrm>
              <a:prstGeom prst="ellipse">
                <a:avLst/>
              </a:prstGeom>
              <a:gradFill>
                <a:gsLst>
                  <a:gs pos="0">
                    <a:srgbClr val="DA532E"/>
                  </a:gs>
                  <a:gs pos="100000">
                    <a:schemeClr val="accent2"/>
                  </a:gs>
                </a:gsLst>
                <a:lin ang="5400000" scaled="0"/>
              </a:gra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a:xfrm>
                <a:off x="4320046" y="2385578"/>
                <a:ext cx="550175" cy="846915"/>
                <a:chOff x="1603375" y="1946275"/>
                <a:chExt cx="1633538" cy="2514600"/>
              </a:xfrm>
              <a:solidFill>
                <a:srgbClr val="FFFFFF"/>
              </a:solidFill>
            </p:grpSpPr>
            <p:sp>
              <p:nvSpPr>
                <p:cNvPr id="10" name="Freeform 27"/>
                <p:cNvSpPr>
                  <a:spLocks/>
                </p:cNvSpPr>
                <p:nvPr/>
              </p:nvSpPr>
              <p:spPr bwMode="auto">
                <a:xfrm>
                  <a:off x="1878013" y="2735263"/>
                  <a:ext cx="385763" cy="608013"/>
                </a:xfrm>
                <a:custGeom>
                  <a:avLst/>
                  <a:gdLst>
                    <a:gd name="T0" fmla="*/ 701 w 729"/>
                    <a:gd name="T1" fmla="*/ 0 h 1148"/>
                    <a:gd name="T2" fmla="*/ 724 w 729"/>
                    <a:gd name="T3" fmla="*/ 0 h 1148"/>
                    <a:gd name="T4" fmla="*/ 729 w 729"/>
                    <a:gd name="T5" fmla="*/ 17 h 1148"/>
                    <a:gd name="T6" fmla="*/ 729 w 729"/>
                    <a:gd name="T7" fmla="*/ 834 h 1148"/>
                    <a:gd name="T8" fmla="*/ 726 w 729"/>
                    <a:gd name="T9" fmla="*/ 866 h 1148"/>
                    <a:gd name="T10" fmla="*/ 716 w 729"/>
                    <a:gd name="T11" fmla="*/ 894 h 1148"/>
                    <a:gd name="T12" fmla="*/ 700 w 729"/>
                    <a:gd name="T13" fmla="*/ 919 h 1148"/>
                    <a:gd name="T14" fmla="*/ 678 w 729"/>
                    <a:gd name="T15" fmla="*/ 939 h 1148"/>
                    <a:gd name="T16" fmla="*/ 654 w 729"/>
                    <a:gd name="T17" fmla="*/ 955 h 1148"/>
                    <a:gd name="T18" fmla="*/ 626 w 729"/>
                    <a:gd name="T19" fmla="*/ 965 h 1148"/>
                    <a:gd name="T20" fmla="*/ 596 w 729"/>
                    <a:gd name="T21" fmla="*/ 968 h 1148"/>
                    <a:gd name="T22" fmla="*/ 566 w 729"/>
                    <a:gd name="T23" fmla="*/ 965 h 1148"/>
                    <a:gd name="T24" fmla="*/ 538 w 729"/>
                    <a:gd name="T25" fmla="*/ 955 h 1148"/>
                    <a:gd name="T26" fmla="*/ 515 w 729"/>
                    <a:gd name="T27" fmla="*/ 939 h 1148"/>
                    <a:gd name="T28" fmla="*/ 495 w 729"/>
                    <a:gd name="T29" fmla="*/ 919 h 1148"/>
                    <a:gd name="T30" fmla="*/ 481 w 729"/>
                    <a:gd name="T31" fmla="*/ 894 h 1148"/>
                    <a:gd name="T32" fmla="*/ 471 w 729"/>
                    <a:gd name="T33" fmla="*/ 866 h 1148"/>
                    <a:gd name="T34" fmla="*/ 468 w 729"/>
                    <a:gd name="T35" fmla="*/ 834 h 1148"/>
                    <a:gd name="T36" fmla="*/ 471 w 729"/>
                    <a:gd name="T37" fmla="*/ 805 h 1148"/>
                    <a:gd name="T38" fmla="*/ 481 w 729"/>
                    <a:gd name="T39" fmla="*/ 779 h 1148"/>
                    <a:gd name="T40" fmla="*/ 495 w 729"/>
                    <a:gd name="T41" fmla="*/ 755 h 1148"/>
                    <a:gd name="T42" fmla="*/ 515 w 729"/>
                    <a:gd name="T43" fmla="*/ 736 h 1148"/>
                    <a:gd name="T44" fmla="*/ 538 w 729"/>
                    <a:gd name="T45" fmla="*/ 720 h 1148"/>
                    <a:gd name="T46" fmla="*/ 566 w 729"/>
                    <a:gd name="T47" fmla="*/ 710 h 1148"/>
                    <a:gd name="T48" fmla="*/ 596 w 729"/>
                    <a:gd name="T49" fmla="*/ 707 h 1148"/>
                    <a:gd name="T50" fmla="*/ 612 w 729"/>
                    <a:gd name="T51" fmla="*/ 707 h 1148"/>
                    <a:gd name="T52" fmla="*/ 629 w 729"/>
                    <a:gd name="T53" fmla="*/ 713 h 1148"/>
                    <a:gd name="T54" fmla="*/ 629 w 729"/>
                    <a:gd name="T55" fmla="*/ 284 h 1148"/>
                    <a:gd name="T56" fmla="*/ 262 w 729"/>
                    <a:gd name="T57" fmla="*/ 423 h 1148"/>
                    <a:gd name="T58" fmla="*/ 262 w 729"/>
                    <a:gd name="T59" fmla="*/ 1014 h 1148"/>
                    <a:gd name="T60" fmla="*/ 258 w 729"/>
                    <a:gd name="T61" fmla="*/ 1046 h 1148"/>
                    <a:gd name="T62" fmla="*/ 249 w 729"/>
                    <a:gd name="T63" fmla="*/ 1073 h 1148"/>
                    <a:gd name="T64" fmla="*/ 234 w 729"/>
                    <a:gd name="T65" fmla="*/ 1099 h 1148"/>
                    <a:gd name="T66" fmla="*/ 214 w 729"/>
                    <a:gd name="T67" fmla="*/ 1119 h 1148"/>
                    <a:gd name="T68" fmla="*/ 190 w 729"/>
                    <a:gd name="T69" fmla="*/ 1133 h 1148"/>
                    <a:gd name="T70" fmla="*/ 162 w 729"/>
                    <a:gd name="T71" fmla="*/ 1144 h 1148"/>
                    <a:gd name="T72" fmla="*/ 134 w 729"/>
                    <a:gd name="T73" fmla="*/ 1148 h 1148"/>
                    <a:gd name="T74" fmla="*/ 103 w 729"/>
                    <a:gd name="T75" fmla="*/ 1144 h 1148"/>
                    <a:gd name="T76" fmla="*/ 75 w 729"/>
                    <a:gd name="T77" fmla="*/ 1133 h 1148"/>
                    <a:gd name="T78" fmla="*/ 50 w 729"/>
                    <a:gd name="T79" fmla="*/ 1119 h 1148"/>
                    <a:gd name="T80" fmla="*/ 30 w 729"/>
                    <a:gd name="T81" fmla="*/ 1099 h 1148"/>
                    <a:gd name="T82" fmla="*/ 14 w 729"/>
                    <a:gd name="T83" fmla="*/ 1073 h 1148"/>
                    <a:gd name="T84" fmla="*/ 3 w 729"/>
                    <a:gd name="T85" fmla="*/ 1046 h 1148"/>
                    <a:gd name="T86" fmla="*/ 0 w 729"/>
                    <a:gd name="T87" fmla="*/ 1014 h 1148"/>
                    <a:gd name="T88" fmla="*/ 3 w 729"/>
                    <a:gd name="T89" fmla="*/ 985 h 1148"/>
                    <a:gd name="T90" fmla="*/ 14 w 729"/>
                    <a:gd name="T91" fmla="*/ 958 h 1148"/>
                    <a:gd name="T92" fmla="*/ 30 w 729"/>
                    <a:gd name="T93" fmla="*/ 932 h 1148"/>
                    <a:gd name="T94" fmla="*/ 50 w 729"/>
                    <a:gd name="T95" fmla="*/ 912 h 1148"/>
                    <a:gd name="T96" fmla="*/ 75 w 729"/>
                    <a:gd name="T97" fmla="*/ 896 h 1148"/>
                    <a:gd name="T98" fmla="*/ 103 w 729"/>
                    <a:gd name="T99" fmla="*/ 884 h 1148"/>
                    <a:gd name="T100" fmla="*/ 134 w 729"/>
                    <a:gd name="T101" fmla="*/ 881 h 1148"/>
                    <a:gd name="T102" fmla="*/ 149 w 729"/>
                    <a:gd name="T103" fmla="*/ 883 h 1148"/>
                    <a:gd name="T104" fmla="*/ 167 w 729"/>
                    <a:gd name="T105" fmla="*/ 887 h 1148"/>
                    <a:gd name="T106" fmla="*/ 167 w 729"/>
                    <a:gd name="T107" fmla="*/ 220 h 1148"/>
                    <a:gd name="T108" fmla="*/ 167 w 729"/>
                    <a:gd name="T109" fmla="*/ 210 h 1148"/>
                    <a:gd name="T110" fmla="*/ 170 w 729"/>
                    <a:gd name="T111" fmla="*/ 203 h 1148"/>
                    <a:gd name="T112" fmla="*/ 178 w 729"/>
                    <a:gd name="T113" fmla="*/ 197 h 1148"/>
                    <a:gd name="T114" fmla="*/ 701 w 729"/>
                    <a:gd name="T115"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9" h="1148">
                      <a:moveTo>
                        <a:pt x="701" y="0"/>
                      </a:moveTo>
                      <a:lnTo>
                        <a:pt x="724" y="0"/>
                      </a:lnTo>
                      <a:lnTo>
                        <a:pt x="729" y="17"/>
                      </a:lnTo>
                      <a:lnTo>
                        <a:pt x="729" y="834"/>
                      </a:lnTo>
                      <a:lnTo>
                        <a:pt x="726" y="866"/>
                      </a:lnTo>
                      <a:lnTo>
                        <a:pt x="716" y="894"/>
                      </a:lnTo>
                      <a:lnTo>
                        <a:pt x="700" y="919"/>
                      </a:lnTo>
                      <a:lnTo>
                        <a:pt x="678" y="939"/>
                      </a:lnTo>
                      <a:lnTo>
                        <a:pt x="654" y="955"/>
                      </a:lnTo>
                      <a:lnTo>
                        <a:pt x="626" y="965"/>
                      </a:lnTo>
                      <a:lnTo>
                        <a:pt x="596" y="968"/>
                      </a:lnTo>
                      <a:lnTo>
                        <a:pt x="566" y="965"/>
                      </a:lnTo>
                      <a:lnTo>
                        <a:pt x="538" y="955"/>
                      </a:lnTo>
                      <a:lnTo>
                        <a:pt x="515" y="939"/>
                      </a:lnTo>
                      <a:lnTo>
                        <a:pt x="495" y="919"/>
                      </a:lnTo>
                      <a:lnTo>
                        <a:pt x="481" y="894"/>
                      </a:lnTo>
                      <a:lnTo>
                        <a:pt x="471" y="866"/>
                      </a:lnTo>
                      <a:lnTo>
                        <a:pt x="468" y="834"/>
                      </a:lnTo>
                      <a:lnTo>
                        <a:pt x="471" y="805"/>
                      </a:lnTo>
                      <a:lnTo>
                        <a:pt x="481" y="779"/>
                      </a:lnTo>
                      <a:lnTo>
                        <a:pt x="495" y="755"/>
                      </a:lnTo>
                      <a:lnTo>
                        <a:pt x="515" y="736"/>
                      </a:lnTo>
                      <a:lnTo>
                        <a:pt x="538" y="720"/>
                      </a:lnTo>
                      <a:lnTo>
                        <a:pt x="566" y="710"/>
                      </a:lnTo>
                      <a:lnTo>
                        <a:pt x="596" y="707"/>
                      </a:lnTo>
                      <a:lnTo>
                        <a:pt x="612" y="707"/>
                      </a:lnTo>
                      <a:lnTo>
                        <a:pt x="629" y="713"/>
                      </a:lnTo>
                      <a:lnTo>
                        <a:pt x="629" y="284"/>
                      </a:lnTo>
                      <a:lnTo>
                        <a:pt x="262" y="423"/>
                      </a:lnTo>
                      <a:lnTo>
                        <a:pt x="262" y="1014"/>
                      </a:lnTo>
                      <a:lnTo>
                        <a:pt x="258" y="1046"/>
                      </a:lnTo>
                      <a:lnTo>
                        <a:pt x="249" y="1073"/>
                      </a:lnTo>
                      <a:lnTo>
                        <a:pt x="234" y="1099"/>
                      </a:lnTo>
                      <a:lnTo>
                        <a:pt x="214" y="1119"/>
                      </a:lnTo>
                      <a:lnTo>
                        <a:pt x="190" y="1133"/>
                      </a:lnTo>
                      <a:lnTo>
                        <a:pt x="162" y="1144"/>
                      </a:lnTo>
                      <a:lnTo>
                        <a:pt x="134" y="1148"/>
                      </a:lnTo>
                      <a:lnTo>
                        <a:pt x="103" y="1144"/>
                      </a:lnTo>
                      <a:lnTo>
                        <a:pt x="75" y="1133"/>
                      </a:lnTo>
                      <a:lnTo>
                        <a:pt x="50" y="1119"/>
                      </a:lnTo>
                      <a:lnTo>
                        <a:pt x="30" y="1099"/>
                      </a:lnTo>
                      <a:lnTo>
                        <a:pt x="14" y="1073"/>
                      </a:lnTo>
                      <a:lnTo>
                        <a:pt x="3" y="1046"/>
                      </a:lnTo>
                      <a:lnTo>
                        <a:pt x="0" y="1014"/>
                      </a:lnTo>
                      <a:lnTo>
                        <a:pt x="3" y="985"/>
                      </a:lnTo>
                      <a:lnTo>
                        <a:pt x="14" y="958"/>
                      </a:lnTo>
                      <a:lnTo>
                        <a:pt x="30" y="932"/>
                      </a:lnTo>
                      <a:lnTo>
                        <a:pt x="50" y="912"/>
                      </a:lnTo>
                      <a:lnTo>
                        <a:pt x="75" y="896"/>
                      </a:lnTo>
                      <a:lnTo>
                        <a:pt x="103" y="884"/>
                      </a:lnTo>
                      <a:lnTo>
                        <a:pt x="134" y="881"/>
                      </a:lnTo>
                      <a:lnTo>
                        <a:pt x="149" y="883"/>
                      </a:lnTo>
                      <a:lnTo>
                        <a:pt x="167" y="887"/>
                      </a:lnTo>
                      <a:lnTo>
                        <a:pt x="167" y="220"/>
                      </a:lnTo>
                      <a:lnTo>
                        <a:pt x="167" y="210"/>
                      </a:lnTo>
                      <a:lnTo>
                        <a:pt x="170" y="203"/>
                      </a:lnTo>
                      <a:lnTo>
                        <a:pt x="178" y="197"/>
                      </a:lnTo>
                      <a:lnTo>
                        <a:pt x="7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8"/>
                <p:cNvSpPr>
                  <a:spLocks noEditPoints="1"/>
                </p:cNvSpPr>
                <p:nvPr/>
              </p:nvSpPr>
              <p:spPr bwMode="auto">
                <a:xfrm>
                  <a:off x="2281238" y="3260725"/>
                  <a:ext cx="552450" cy="468313"/>
                </a:xfrm>
                <a:custGeom>
                  <a:avLst/>
                  <a:gdLst>
                    <a:gd name="T0" fmla="*/ 569 w 1043"/>
                    <a:gd name="T1" fmla="*/ 41 h 886"/>
                    <a:gd name="T2" fmla="*/ 559 w 1043"/>
                    <a:gd name="T3" fmla="*/ 56 h 886"/>
                    <a:gd name="T4" fmla="*/ 550 w 1043"/>
                    <a:gd name="T5" fmla="*/ 211 h 886"/>
                    <a:gd name="T6" fmla="*/ 497 w 1043"/>
                    <a:gd name="T7" fmla="*/ 309 h 886"/>
                    <a:gd name="T8" fmla="*/ 435 w 1043"/>
                    <a:gd name="T9" fmla="*/ 404 h 886"/>
                    <a:gd name="T10" fmla="*/ 380 w 1043"/>
                    <a:gd name="T11" fmla="*/ 453 h 886"/>
                    <a:gd name="T12" fmla="*/ 399 w 1043"/>
                    <a:gd name="T13" fmla="*/ 787 h 886"/>
                    <a:gd name="T14" fmla="*/ 461 w 1043"/>
                    <a:gd name="T15" fmla="*/ 813 h 886"/>
                    <a:gd name="T16" fmla="*/ 887 w 1043"/>
                    <a:gd name="T17" fmla="*/ 791 h 886"/>
                    <a:gd name="T18" fmla="*/ 907 w 1043"/>
                    <a:gd name="T19" fmla="*/ 736 h 886"/>
                    <a:gd name="T20" fmla="*/ 861 w 1043"/>
                    <a:gd name="T21" fmla="*/ 703 h 886"/>
                    <a:gd name="T22" fmla="*/ 917 w 1043"/>
                    <a:gd name="T23" fmla="*/ 677 h 886"/>
                    <a:gd name="T24" fmla="*/ 936 w 1043"/>
                    <a:gd name="T25" fmla="*/ 623 h 886"/>
                    <a:gd name="T26" fmla="*/ 892 w 1043"/>
                    <a:gd name="T27" fmla="*/ 595 h 886"/>
                    <a:gd name="T28" fmla="*/ 946 w 1043"/>
                    <a:gd name="T29" fmla="*/ 568 h 886"/>
                    <a:gd name="T30" fmla="*/ 965 w 1043"/>
                    <a:gd name="T31" fmla="*/ 513 h 886"/>
                    <a:gd name="T32" fmla="*/ 920 w 1043"/>
                    <a:gd name="T33" fmla="*/ 486 h 886"/>
                    <a:gd name="T34" fmla="*/ 975 w 1043"/>
                    <a:gd name="T35" fmla="*/ 460 h 886"/>
                    <a:gd name="T36" fmla="*/ 994 w 1043"/>
                    <a:gd name="T37" fmla="*/ 405 h 886"/>
                    <a:gd name="T38" fmla="*/ 949 w 1043"/>
                    <a:gd name="T39" fmla="*/ 378 h 886"/>
                    <a:gd name="T40" fmla="*/ 660 w 1043"/>
                    <a:gd name="T41" fmla="*/ 313 h 886"/>
                    <a:gd name="T42" fmla="*/ 674 w 1043"/>
                    <a:gd name="T43" fmla="*/ 216 h 886"/>
                    <a:gd name="T44" fmla="*/ 670 w 1043"/>
                    <a:gd name="T45" fmla="*/ 149 h 886"/>
                    <a:gd name="T46" fmla="*/ 639 w 1043"/>
                    <a:gd name="T47" fmla="*/ 68 h 886"/>
                    <a:gd name="T48" fmla="*/ 612 w 1043"/>
                    <a:gd name="T49" fmla="*/ 38 h 886"/>
                    <a:gd name="T50" fmla="*/ 612 w 1043"/>
                    <a:gd name="T51" fmla="*/ 0 h 886"/>
                    <a:gd name="T52" fmla="*/ 655 w 1043"/>
                    <a:gd name="T53" fmla="*/ 18 h 886"/>
                    <a:gd name="T54" fmla="*/ 675 w 1043"/>
                    <a:gd name="T55" fmla="*/ 46 h 886"/>
                    <a:gd name="T56" fmla="*/ 706 w 1043"/>
                    <a:gd name="T57" fmla="*/ 120 h 886"/>
                    <a:gd name="T58" fmla="*/ 722 w 1043"/>
                    <a:gd name="T59" fmla="*/ 206 h 886"/>
                    <a:gd name="T60" fmla="*/ 713 w 1043"/>
                    <a:gd name="T61" fmla="*/ 262 h 886"/>
                    <a:gd name="T62" fmla="*/ 949 w 1043"/>
                    <a:gd name="T63" fmla="*/ 332 h 886"/>
                    <a:gd name="T64" fmla="*/ 1005 w 1043"/>
                    <a:gd name="T65" fmla="*/ 350 h 886"/>
                    <a:gd name="T66" fmla="*/ 1043 w 1043"/>
                    <a:gd name="T67" fmla="*/ 418 h 886"/>
                    <a:gd name="T68" fmla="*/ 1008 w 1043"/>
                    <a:gd name="T69" fmla="*/ 492 h 886"/>
                    <a:gd name="T70" fmla="*/ 1005 w 1043"/>
                    <a:gd name="T71" fmla="*/ 568 h 886"/>
                    <a:gd name="T72" fmla="*/ 984 w 1043"/>
                    <a:gd name="T73" fmla="*/ 636 h 886"/>
                    <a:gd name="T74" fmla="*/ 943 w 1043"/>
                    <a:gd name="T75" fmla="*/ 709 h 886"/>
                    <a:gd name="T76" fmla="*/ 943 w 1043"/>
                    <a:gd name="T77" fmla="*/ 794 h 886"/>
                    <a:gd name="T78" fmla="*/ 854 w 1043"/>
                    <a:gd name="T79" fmla="*/ 854 h 886"/>
                    <a:gd name="T80" fmla="*/ 422 w 1043"/>
                    <a:gd name="T81" fmla="*/ 849 h 886"/>
                    <a:gd name="T82" fmla="*/ 361 w 1043"/>
                    <a:gd name="T83" fmla="*/ 824 h 886"/>
                    <a:gd name="T84" fmla="*/ 337 w 1043"/>
                    <a:gd name="T85" fmla="*/ 883 h 886"/>
                    <a:gd name="T86" fmla="*/ 47 w 1043"/>
                    <a:gd name="T87" fmla="*/ 875 h 886"/>
                    <a:gd name="T88" fmla="*/ 0 w 1043"/>
                    <a:gd name="T89" fmla="*/ 441 h 886"/>
                    <a:gd name="T90" fmla="*/ 42 w 1043"/>
                    <a:gd name="T91" fmla="*/ 401 h 886"/>
                    <a:gd name="T92" fmla="*/ 367 w 1043"/>
                    <a:gd name="T93" fmla="*/ 411 h 886"/>
                    <a:gd name="T94" fmla="*/ 403 w 1043"/>
                    <a:gd name="T95" fmla="*/ 373 h 886"/>
                    <a:gd name="T96" fmla="*/ 464 w 1043"/>
                    <a:gd name="T97" fmla="*/ 286 h 886"/>
                    <a:gd name="T98" fmla="*/ 513 w 1043"/>
                    <a:gd name="T99" fmla="*/ 196 h 886"/>
                    <a:gd name="T100" fmla="*/ 517 w 1043"/>
                    <a:gd name="T101" fmla="*/ 131 h 886"/>
                    <a:gd name="T102" fmla="*/ 516 w 1043"/>
                    <a:gd name="T103" fmla="*/ 64 h 886"/>
                    <a:gd name="T104" fmla="*/ 536 w 1043"/>
                    <a:gd name="T105" fmla="*/ 22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3" h="886">
                      <a:moveTo>
                        <a:pt x="596" y="35"/>
                      </a:moveTo>
                      <a:lnTo>
                        <a:pt x="595" y="35"/>
                      </a:lnTo>
                      <a:lnTo>
                        <a:pt x="579" y="38"/>
                      </a:lnTo>
                      <a:lnTo>
                        <a:pt x="569" y="41"/>
                      </a:lnTo>
                      <a:lnTo>
                        <a:pt x="563" y="46"/>
                      </a:lnTo>
                      <a:lnTo>
                        <a:pt x="560" y="51"/>
                      </a:lnTo>
                      <a:lnTo>
                        <a:pt x="559" y="55"/>
                      </a:lnTo>
                      <a:lnTo>
                        <a:pt x="559" y="56"/>
                      </a:lnTo>
                      <a:lnTo>
                        <a:pt x="559" y="58"/>
                      </a:lnTo>
                      <a:lnTo>
                        <a:pt x="559" y="183"/>
                      </a:lnTo>
                      <a:lnTo>
                        <a:pt x="557" y="195"/>
                      </a:lnTo>
                      <a:lnTo>
                        <a:pt x="550" y="211"/>
                      </a:lnTo>
                      <a:lnTo>
                        <a:pt x="540" y="232"/>
                      </a:lnTo>
                      <a:lnTo>
                        <a:pt x="528" y="255"/>
                      </a:lnTo>
                      <a:lnTo>
                        <a:pt x="513" y="281"/>
                      </a:lnTo>
                      <a:lnTo>
                        <a:pt x="497" y="309"/>
                      </a:lnTo>
                      <a:lnTo>
                        <a:pt x="481" y="334"/>
                      </a:lnTo>
                      <a:lnTo>
                        <a:pt x="464" y="360"/>
                      </a:lnTo>
                      <a:lnTo>
                        <a:pt x="449" y="383"/>
                      </a:lnTo>
                      <a:lnTo>
                        <a:pt x="435" y="404"/>
                      </a:lnTo>
                      <a:lnTo>
                        <a:pt x="422" y="419"/>
                      </a:lnTo>
                      <a:lnTo>
                        <a:pt x="413" y="430"/>
                      </a:lnTo>
                      <a:lnTo>
                        <a:pt x="399" y="441"/>
                      </a:lnTo>
                      <a:lnTo>
                        <a:pt x="380" y="453"/>
                      </a:lnTo>
                      <a:lnTo>
                        <a:pt x="361" y="463"/>
                      </a:lnTo>
                      <a:lnTo>
                        <a:pt x="361" y="784"/>
                      </a:lnTo>
                      <a:lnTo>
                        <a:pt x="384" y="784"/>
                      </a:lnTo>
                      <a:lnTo>
                        <a:pt x="399" y="787"/>
                      </a:lnTo>
                      <a:lnTo>
                        <a:pt x="413" y="794"/>
                      </a:lnTo>
                      <a:lnTo>
                        <a:pt x="428" y="803"/>
                      </a:lnTo>
                      <a:lnTo>
                        <a:pt x="443" y="810"/>
                      </a:lnTo>
                      <a:lnTo>
                        <a:pt x="461" y="813"/>
                      </a:lnTo>
                      <a:lnTo>
                        <a:pt x="821" y="813"/>
                      </a:lnTo>
                      <a:lnTo>
                        <a:pt x="848" y="810"/>
                      </a:lnTo>
                      <a:lnTo>
                        <a:pt x="870" y="803"/>
                      </a:lnTo>
                      <a:lnTo>
                        <a:pt x="887" y="791"/>
                      </a:lnTo>
                      <a:lnTo>
                        <a:pt x="899" y="778"/>
                      </a:lnTo>
                      <a:lnTo>
                        <a:pt x="906" y="764"/>
                      </a:lnTo>
                      <a:lnTo>
                        <a:pt x="909" y="749"/>
                      </a:lnTo>
                      <a:lnTo>
                        <a:pt x="907" y="736"/>
                      </a:lnTo>
                      <a:lnTo>
                        <a:pt x="902" y="723"/>
                      </a:lnTo>
                      <a:lnTo>
                        <a:pt x="893" y="713"/>
                      </a:lnTo>
                      <a:lnTo>
                        <a:pt x="880" y="706"/>
                      </a:lnTo>
                      <a:lnTo>
                        <a:pt x="861" y="703"/>
                      </a:lnTo>
                      <a:lnTo>
                        <a:pt x="861" y="697"/>
                      </a:lnTo>
                      <a:lnTo>
                        <a:pt x="884" y="695"/>
                      </a:lnTo>
                      <a:lnTo>
                        <a:pt x="903" y="687"/>
                      </a:lnTo>
                      <a:lnTo>
                        <a:pt x="917" y="677"/>
                      </a:lnTo>
                      <a:lnTo>
                        <a:pt x="929" y="664"/>
                      </a:lnTo>
                      <a:lnTo>
                        <a:pt x="935" y="650"/>
                      </a:lnTo>
                      <a:lnTo>
                        <a:pt x="938" y="636"/>
                      </a:lnTo>
                      <a:lnTo>
                        <a:pt x="936" y="623"/>
                      </a:lnTo>
                      <a:lnTo>
                        <a:pt x="932" y="611"/>
                      </a:lnTo>
                      <a:lnTo>
                        <a:pt x="923" y="602"/>
                      </a:lnTo>
                      <a:lnTo>
                        <a:pt x="909" y="597"/>
                      </a:lnTo>
                      <a:lnTo>
                        <a:pt x="892" y="595"/>
                      </a:lnTo>
                      <a:lnTo>
                        <a:pt x="892" y="589"/>
                      </a:lnTo>
                      <a:lnTo>
                        <a:pt x="913" y="587"/>
                      </a:lnTo>
                      <a:lnTo>
                        <a:pt x="932" y="579"/>
                      </a:lnTo>
                      <a:lnTo>
                        <a:pt x="946" y="568"/>
                      </a:lnTo>
                      <a:lnTo>
                        <a:pt x="958" y="555"/>
                      </a:lnTo>
                      <a:lnTo>
                        <a:pt x="965" y="540"/>
                      </a:lnTo>
                      <a:lnTo>
                        <a:pt x="966" y="526"/>
                      </a:lnTo>
                      <a:lnTo>
                        <a:pt x="965" y="513"/>
                      </a:lnTo>
                      <a:lnTo>
                        <a:pt x="961" y="503"/>
                      </a:lnTo>
                      <a:lnTo>
                        <a:pt x="952" y="494"/>
                      </a:lnTo>
                      <a:lnTo>
                        <a:pt x="939" y="489"/>
                      </a:lnTo>
                      <a:lnTo>
                        <a:pt x="920" y="486"/>
                      </a:lnTo>
                      <a:lnTo>
                        <a:pt x="920" y="480"/>
                      </a:lnTo>
                      <a:lnTo>
                        <a:pt x="942" y="479"/>
                      </a:lnTo>
                      <a:lnTo>
                        <a:pt x="961" y="471"/>
                      </a:lnTo>
                      <a:lnTo>
                        <a:pt x="975" y="460"/>
                      </a:lnTo>
                      <a:lnTo>
                        <a:pt x="987" y="447"/>
                      </a:lnTo>
                      <a:lnTo>
                        <a:pt x="994" y="432"/>
                      </a:lnTo>
                      <a:lnTo>
                        <a:pt x="995" y="418"/>
                      </a:lnTo>
                      <a:lnTo>
                        <a:pt x="994" y="405"/>
                      </a:lnTo>
                      <a:lnTo>
                        <a:pt x="989" y="394"/>
                      </a:lnTo>
                      <a:lnTo>
                        <a:pt x="981" y="385"/>
                      </a:lnTo>
                      <a:lnTo>
                        <a:pt x="968" y="379"/>
                      </a:lnTo>
                      <a:lnTo>
                        <a:pt x="949" y="378"/>
                      </a:lnTo>
                      <a:lnTo>
                        <a:pt x="647" y="378"/>
                      </a:lnTo>
                      <a:lnTo>
                        <a:pt x="651" y="359"/>
                      </a:lnTo>
                      <a:lnTo>
                        <a:pt x="655" y="337"/>
                      </a:lnTo>
                      <a:lnTo>
                        <a:pt x="660" y="313"/>
                      </a:lnTo>
                      <a:lnTo>
                        <a:pt x="664" y="286"/>
                      </a:lnTo>
                      <a:lnTo>
                        <a:pt x="667" y="261"/>
                      </a:lnTo>
                      <a:lnTo>
                        <a:pt x="671" y="237"/>
                      </a:lnTo>
                      <a:lnTo>
                        <a:pt x="674" y="216"/>
                      </a:lnTo>
                      <a:lnTo>
                        <a:pt x="675" y="202"/>
                      </a:lnTo>
                      <a:lnTo>
                        <a:pt x="675" y="195"/>
                      </a:lnTo>
                      <a:lnTo>
                        <a:pt x="674" y="172"/>
                      </a:lnTo>
                      <a:lnTo>
                        <a:pt x="670" y="149"/>
                      </a:lnTo>
                      <a:lnTo>
                        <a:pt x="662" y="126"/>
                      </a:lnTo>
                      <a:lnTo>
                        <a:pt x="655" y="104"/>
                      </a:lnTo>
                      <a:lnTo>
                        <a:pt x="647" y="84"/>
                      </a:lnTo>
                      <a:lnTo>
                        <a:pt x="639" y="68"/>
                      </a:lnTo>
                      <a:lnTo>
                        <a:pt x="632" y="56"/>
                      </a:lnTo>
                      <a:lnTo>
                        <a:pt x="629" y="52"/>
                      </a:lnTo>
                      <a:lnTo>
                        <a:pt x="621" y="44"/>
                      </a:lnTo>
                      <a:lnTo>
                        <a:pt x="612" y="38"/>
                      </a:lnTo>
                      <a:lnTo>
                        <a:pt x="603" y="36"/>
                      </a:lnTo>
                      <a:lnTo>
                        <a:pt x="596" y="35"/>
                      </a:lnTo>
                      <a:close/>
                      <a:moveTo>
                        <a:pt x="595" y="0"/>
                      </a:moveTo>
                      <a:lnTo>
                        <a:pt x="612" y="0"/>
                      </a:lnTo>
                      <a:lnTo>
                        <a:pt x="629" y="3"/>
                      </a:lnTo>
                      <a:lnTo>
                        <a:pt x="647" y="12"/>
                      </a:lnTo>
                      <a:lnTo>
                        <a:pt x="649" y="13"/>
                      </a:lnTo>
                      <a:lnTo>
                        <a:pt x="655" y="18"/>
                      </a:lnTo>
                      <a:lnTo>
                        <a:pt x="662" y="25"/>
                      </a:lnTo>
                      <a:lnTo>
                        <a:pt x="670" y="35"/>
                      </a:lnTo>
                      <a:lnTo>
                        <a:pt x="671" y="38"/>
                      </a:lnTo>
                      <a:lnTo>
                        <a:pt x="675" y="46"/>
                      </a:lnTo>
                      <a:lnTo>
                        <a:pt x="683" y="59"/>
                      </a:lnTo>
                      <a:lnTo>
                        <a:pt x="690" y="77"/>
                      </a:lnTo>
                      <a:lnTo>
                        <a:pt x="698" y="97"/>
                      </a:lnTo>
                      <a:lnTo>
                        <a:pt x="706" y="120"/>
                      </a:lnTo>
                      <a:lnTo>
                        <a:pt x="713" y="144"/>
                      </a:lnTo>
                      <a:lnTo>
                        <a:pt x="719" y="169"/>
                      </a:lnTo>
                      <a:lnTo>
                        <a:pt x="722" y="195"/>
                      </a:lnTo>
                      <a:lnTo>
                        <a:pt x="722" y="206"/>
                      </a:lnTo>
                      <a:lnTo>
                        <a:pt x="722" y="212"/>
                      </a:lnTo>
                      <a:lnTo>
                        <a:pt x="720" y="225"/>
                      </a:lnTo>
                      <a:lnTo>
                        <a:pt x="717" y="242"/>
                      </a:lnTo>
                      <a:lnTo>
                        <a:pt x="713" y="262"/>
                      </a:lnTo>
                      <a:lnTo>
                        <a:pt x="709" y="286"/>
                      </a:lnTo>
                      <a:lnTo>
                        <a:pt x="704" y="309"/>
                      </a:lnTo>
                      <a:lnTo>
                        <a:pt x="698" y="332"/>
                      </a:lnTo>
                      <a:lnTo>
                        <a:pt x="949" y="332"/>
                      </a:lnTo>
                      <a:lnTo>
                        <a:pt x="968" y="333"/>
                      </a:lnTo>
                      <a:lnTo>
                        <a:pt x="984" y="339"/>
                      </a:lnTo>
                      <a:lnTo>
                        <a:pt x="995" y="345"/>
                      </a:lnTo>
                      <a:lnTo>
                        <a:pt x="1005" y="350"/>
                      </a:lnTo>
                      <a:lnTo>
                        <a:pt x="1014" y="355"/>
                      </a:lnTo>
                      <a:lnTo>
                        <a:pt x="1028" y="373"/>
                      </a:lnTo>
                      <a:lnTo>
                        <a:pt x="1038" y="395"/>
                      </a:lnTo>
                      <a:lnTo>
                        <a:pt x="1043" y="418"/>
                      </a:lnTo>
                      <a:lnTo>
                        <a:pt x="1040" y="440"/>
                      </a:lnTo>
                      <a:lnTo>
                        <a:pt x="1034" y="460"/>
                      </a:lnTo>
                      <a:lnTo>
                        <a:pt x="1023" y="477"/>
                      </a:lnTo>
                      <a:lnTo>
                        <a:pt x="1008" y="492"/>
                      </a:lnTo>
                      <a:lnTo>
                        <a:pt x="1011" y="509"/>
                      </a:lnTo>
                      <a:lnTo>
                        <a:pt x="1014" y="526"/>
                      </a:lnTo>
                      <a:lnTo>
                        <a:pt x="1011" y="548"/>
                      </a:lnTo>
                      <a:lnTo>
                        <a:pt x="1005" y="568"/>
                      </a:lnTo>
                      <a:lnTo>
                        <a:pt x="994" y="587"/>
                      </a:lnTo>
                      <a:lnTo>
                        <a:pt x="978" y="601"/>
                      </a:lnTo>
                      <a:lnTo>
                        <a:pt x="981" y="618"/>
                      </a:lnTo>
                      <a:lnTo>
                        <a:pt x="984" y="636"/>
                      </a:lnTo>
                      <a:lnTo>
                        <a:pt x="981" y="656"/>
                      </a:lnTo>
                      <a:lnTo>
                        <a:pt x="972" y="676"/>
                      </a:lnTo>
                      <a:lnTo>
                        <a:pt x="959" y="695"/>
                      </a:lnTo>
                      <a:lnTo>
                        <a:pt x="943" y="709"/>
                      </a:lnTo>
                      <a:lnTo>
                        <a:pt x="952" y="732"/>
                      </a:lnTo>
                      <a:lnTo>
                        <a:pt x="955" y="749"/>
                      </a:lnTo>
                      <a:lnTo>
                        <a:pt x="952" y="771"/>
                      </a:lnTo>
                      <a:lnTo>
                        <a:pt x="943" y="794"/>
                      </a:lnTo>
                      <a:lnTo>
                        <a:pt x="928" y="814"/>
                      </a:lnTo>
                      <a:lnTo>
                        <a:pt x="909" y="831"/>
                      </a:lnTo>
                      <a:lnTo>
                        <a:pt x="883" y="846"/>
                      </a:lnTo>
                      <a:lnTo>
                        <a:pt x="854" y="854"/>
                      </a:lnTo>
                      <a:lnTo>
                        <a:pt x="821" y="859"/>
                      </a:lnTo>
                      <a:lnTo>
                        <a:pt x="461" y="859"/>
                      </a:lnTo>
                      <a:lnTo>
                        <a:pt x="439" y="856"/>
                      </a:lnTo>
                      <a:lnTo>
                        <a:pt x="422" y="849"/>
                      </a:lnTo>
                      <a:lnTo>
                        <a:pt x="407" y="842"/>
                      </a:lnTo>
                      <a:lnTo>
                        <a:pt x="396" y="836"/>
                      </a:lnTo>
                      <a:lnTo>
                        <a:pt x="384" y="824"/>
                      </a:lnTo>
                      <a:lnTo>
                        <a:pt x="361" y="824"/>
                      </a:lnTo>
                      <a:lnTo>
                        <a:pt x="361" y="847"/>
                      </a:lnTo>
                      <a:lnTo>
                        <a:pt x="358" y="863"/>
                      </a:lnTo>
                      <a:lnTo>
                        <a:pt x="350" y="875"/>
                      </a:lnTo>
                      <a:lnTo>
                        <a:pt x="337" y="883"/>
                      </a:lnTo>
                      <a:lnTo>
                        <a:pt x="321" y="886"/>
                      </a:lnTo>
                      <a:lnTo>
                        <a:pt x="76" y="886"/>
                      </a:lnTo>
                      <a:lnTo>
                        <a:pt x="60" y="883"/>
                      </a:lnTo>
                      <a:lnTo>
                        <a:pt x="47" y="875"/>
                      </a:lnTo>
                      <a:lnTo>
                        <a:pt x="39" y="863"/>
                      </a:lnTo>
                      <a:lnTo>
                        <a:pt x="34" y="847"/>
                      </a:lnTo>
                      <a:lnTo>
                        <a:pt x="0" y="447"/>
                      </a:lnTo>
                      <a:lnTo>
                        <a:pt x="0" y="441"/>
                      </a:lnTo>
                      <a:lnTo>
                        <a:pt x="4" y="424"/>
                      </a:lnTo>
                      <a:lnTo>
                        <a:pt x="11" y="412"/>
                      </a:lnTo>
                      <a:lnTo>
                        <a:pt x="24" y="404"/>
                      </a:lnTo>
                      <a:lnTo>
                        <a:pt x="42" y="401"/>
                      </a:lnTo>
                      <a:lnTo>
                        <a:pt x="321" y="401"/>
                      </a:lnTo>
                      <a:lnTo>
                        <a:pt x="338" y="405"/>
                      </a:lnTo>
                      <a:lnTo>
                        <a:pt x="356" y="418"/>
                      </a:lnTo>
                      <a:lnTo>
                        <a:pt x="367" y="411"/>
                      </a:lnTo>
                      <a:lnTo>
                        <a:pt x="377" y="402"/>
                      </a:lnTo>
                      <a:lnTo>
                        <a:pt x="384" y="395"/>
                      </a:lnTo>
                      <a:lnTo>
                        <a:pt x="393" y="386"/>
                      </a:lnTo>
                      <a:lnTo>
                        <a:pt x="403" y="373"/>
                      </a:lnTo>
                      <a:lnTo>
                        <a:pt x="418" y="355"/>
                      </a:lnTo>
                      <a:lnTo>
                        <a:pt x="432" y="333"/>
                      </a:lnTo>
                      <a:lnTo>
                        <a:pt x="448" y="310"/>
                      </a:lnTo>
                      <a:lnTo>
                        <a:pt x="464" y="286"/>
                      </a:lnTo>
                      <a:lnTo>
                        <a:pt x="479" y="260"/>
                      </a:lnTo>
                      <a:lnTo>
                        <a:pt x="492" y="237"/>
                      </a:lnTo>
                      <a:lnTo>
                        <a:pt x="504" y="215"/>
                      </a:lnTo>
                      <a:lnTo>
                        <a:pt x="513" y="196"/>
                      </a:lnTo>
                      <a:lnTo>
                        <a:pt x="518" y="183"/>
                      </a:lnTo>
                      <a:lnTo>
                        <a:pt x="518" y="170"/>
                      </a:lnTo>
                      <a:lnTo>
                        <a:pt x="518" y="152"/>
                      </a:lnTo>
                      <a:lnTo>
                        <a:pt x="517" y="131"/>
                      </a:lnTo>
                      <a:lnTo>
                        <a:pt x="517" y="110"/>
                      </a:lnTo>
                      <a:lnTo>
                        <a:pt x="517" y="91"/>
                      </a:lnTo>
                      <a:lnTo>
                        <a:pt x="516" y="75"/>
                      </a:lnTo>
                      <a:lnTo>
                        <a:pt x="516" y="64"/>
                      </a:lnTo>
                      <a:lnTo>
                        <a:pt x="516" y="59"/>
                      </a:lnTo>
                      <a:lnTo>
                        <a:pt x="518" y="44"/>
                      </a:lnTo>
                      <a:lnTo>
                        <a:pt x="527" y="31"/>
                      </a:lnTo>
                      <a:lnTo>
                        <a:pt x="536" y="22"/>
                      </a:lnTo>
                      <a:lnTo>
                        <a:pt x="550" y="12"/>
                      </a:lnTo>
                      <a:lnTo>
                        <a:pt x="570" y="3"/>
                      </a:lnTo>
                      <a:lnTo>
                        <a:pt x="5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9"/>
                <p:cNvSpPr>
                  <a:spLocks noEditPoints="1"/>
                </p:cNvSpPr>
                <p:nvPr/>
              </p:nvSpPr>
              <p:spPr bwMode="auto">
                <a:xfrm>
                  <a:off x="2662238" y="2593975"/>
                  <a:ext cx="111125" cy="109538"/>
                </a:xfrm>
                <a:custGeom>
                  <a:avLst/>
                  <a:gdLst>
                    <a:gd name="T0" fmla="*/ 107 w 209"/>
                    <a:gd name="T1" fmla="*/ 69 h 209"/>
                    <a:gd name="T2" fmla="*/ 95 w 209"/>
                    <a:gd name="T3" fmla="*/ 72 h 209"/>
                    <a:gd name="T4" fmla="*/ 84 w 209"/>
                    <a:gd name="T5" fmla="*/ 81 h 209"/>
                    <a:gd name="T6" fmla="*/ 76 w 209"/>
                    <a:gd name="T7" fmla="*/ 92 h 209"/>
                    <a:gd name="T8" fmla="*/ 74 w 209"/>
                    <a:gd name="T9" fmla="*/ 105 h 209"/>
                    <a:gd name="T10" fmla="*/ 76 w 209"/>
                    <a:gd name="T11" fmla="*/ 117 h 209"/>
                    <a:gd name="T12" fmla="*/ 84 w 209"/>
                    <a:gd name="T13" fmla="*/ 128 h 209"/>
                    <a:gd name="T14" fmla="*/ 95 w 209"/>
                    <a:gd name="T15" fmla="*/ 137 h 209"/>
                    <a:gd name="T16" fmla="*/ 107 w 209"/>
                    <a:gd name="T17" fmla="*/ 140 h 209"/>
                    <a:gd name="T18" fmla="*/ 118 w 209"/>
                    <a:gd name="T19" fmla="*/ 137 h 209"/>
                    <a:gd name="T20" fmla="*/ 128 w 209"/>
                    <a:gd name="T21" fmla="*/ 128 h 209"/>
                    <a:gd name="T22" fmla="*/ 133 w 209"/>
                    <a:gd name="T23" fmla="*/ 117 h 209"/>
                    <a:gd name="T24" fmla="*/ 136 w 209"/>
                    <a:gd name="T25" fmla="*/ 105 h 209"/>
                    <a:gd name="T26" fmla="*/ 133 w 209"/>
                    <a:gd name="T27" fmla="*/ 92 h 209"/>
                    <a:gd name="T28" fmla="*/ 128 w 209"/>
                    <a:gd name="T29" fmla="*/ 81 h 209"/>
                    <a:gd name="T30" fmla="*/ 118 w 209"/>
                    <a:gd name="T31" fmla="*/ 72 h 209"/>
                    <a:gd name="T32" fmla="*/ 107 w 209"/>
                    <a:gd name="T33" fmla="*/ 69 h 209"/>
                    <a:gd name="T34" fmla="*/ 101 w 209"/>
                    <a:gd name="T35" fmla="*/ 0 h 209"/>
                    <a:gd name="T36" fmla="*/ 107 w 209"/>
                    <a:gd name="T37" fmla="*/ 0 h 209"/>
                    <a:gd name="T38" fmla="*/ 133 w 209"/>
                    <a:gd name="T39" fmla="*/ 4 h 209"/>
                    <a:gd name="T40" fmla="*/ 156 w 209"/>
                    <a:gd name="T41" fmla="*/ 14 h 209"/>
                    <a:gd name="T42" fmla="*/ 177 w 209"/>
                    <a:gd name="T43" fmla="*/ 30 h 209"/>
                    <a:gd name="T44" fmla="*/ 193 w 209"/>
                    <a:gd name="T45" fmla="*/ 52 h 209"/>
                    <a:gd name="T46" fmla="*/ 205 w 209"/>
                    <a:gd name="T47" fmla="*/ 76 h 209"/>
                    <a:gd name="T48" fmla="*/ 209 w 209"/>
                    <a:gd name="T49" fmla="*/ 105 h 209"/>
                    <a:gd name="T50" fmla="*/ 205 w 209"/>
                    <a:gd name="T51" fmla="*/ 132 h 209"/>
                    <a:gd name="T52" fmla="*/ 195 w 209"/>
                    <a:gd name="T53" fmla="*/ 157 h 209"/>
                    <a:gd name="T54" fmla="*/ 179 w 209"/>
                    <a:gd name="T55" fmla="*/ 179 h 209"/>
                    <a:gd name="T56" fmla="*/ 159 w 209"/>
                    <a:gd name="T57" fmla="*/ 194 h 209"/>
                    <a:gd name="T58" fmla="*/ 134 w 209"/>
                    <a:gd name="T59" fmla="*/ 204 h 209"/>
                    <a:gd name="T60" fmla="*/ 107 w 209"/>
                    <a:gd name="T61" fmla="*/ 209 h 209"/>
                    <a:gd name="T62" fmla="*/ 78 w 209"/>
                    <a:gd name="T63" fmla="*/ 204 h 209"/>
                    <a:gd name="T64" fmla="*/ 52 w 209"/>
                    <a:gd name="T65" fmla="*/ 194 h 209"/>
                    <a:gd name="T66" fmla="*/ 30 w 209"/>
                    <a:gd name="T67" fmla="*/ 179 h 209"/>
                    <a:gd name="T68" fmla="*/ 14 w 209"/>
                    <a:gd name="T69" fmla="*/ 157 h 209"/>
                    <a:gd name="T70" fmla="*/ 4 w 209"/>
                    <a:gd name="T71" fmla="*/ 132 h 209"/>
                    <a:gd name="T72" fmla="*/ 0 w 209"/>
                    <a:gd name="T73" fmla="*/ 105 h 209"/>
                    <a:gd name="T74" fmla="*/ 4 w 209"/>
                    <a:gd name="T75" fmla="*/ 76 h 209"/>
                    <a:gd name="T76" fmla="*/ 14 w 209"/>
                    <a:gd name="T77" fmla="*/ 53 h 209"/>
                    <a:gd name="T78" fmla="*/ 30 w 209"/>
                    <a:gd name="T79" fmla="*/ 33 h 209"/>
                    <a:gd name="T80" fmla="*/ 51 w 209"/>
                    <a:gd name="T81" fmla="*/ 17 h 209"/>
                    <a:gd name="T82" fmla="*/ 75 w 209"/>
                    <a:gd name="T83" fmla="*/ 6 h 209"/>
                    <a:gd name="T84" fmla="*/ 101 w 209"/>
                    <a:gd name="T8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209">
                      <a:moveTo>
                        <a:pt x="107" y="69"/>
                      </a:moveTo>
                      <a:lnTo>
                        <a:pt x="95" y="72"/>
                      </a:lnTo>
                      <a:lnTo>
                        <a:pt x="84" y="81"/>
                      </a:lnTo>
                      <a:lnTo>
                        <a:pt x="76" y="92"/>
                      </a:lnTo>
                      <a:lnTo>
                        <a:pt x="74" y="105"/>
                      </a:lnTo>
                      <a:lnTo>
                        <a:pt x="76" y="117"/>
                      </a:lnTo>
                      <a:lnTo>
                        <a:pt x="84" y="128"/>
                      </a:lnTo>
                      <a:lnTo>
                        <a:pt x="95" y="137"/>
                      </a:lnTo>
                      <a:lnTo>
                        <a:pt x="107" y="140"/>
                      </a:lnTo>
                      <a:lnTo>
                        <a:pt x="118" y="137"/>
                      </a:lnTo>
                      <a:lnTo>
                        <a:pt x="128" y="128"/>
                      </a:lnTo>
                      <a:lnTo>
                        <a:pt x="133" y="117"/>
                      </a:lnTo>
                      <a:lnTo>
                        <a:pt x="136" y="105"/>
                      </a:lnTo>
                      <a:lnTo>
                        <a:pt x="133" y="92"/>
                      </a:lnTo>
                      <a:lnTo>
                        <a:pt x="128" y="81"/>
                      </a:lnTo>
                      <a:lnTo>
                        <a:pt x="118" y="72"/>
                      </a:lnTo>
                      <a:lnTo>
                        <a:pt x="107" y="69"/>
                      </a:lnTo>
                      <a:close/>
                      <a:moveTo>
                        <a:pt x="101" y="0"/>
                      </a:moveTo>
                      <a:lnTo>
                        <a:pt x="107" y="0"/>
                      </a:lnTo>
                      <a:lnTo>
                        <a:pt x="133" y="4"/>
                      </a:lnTo>
                      <a:lnTo>
                        <a:pt x="156" y="14"/>
                      </a:lnTo>
                      <a:lnTo>
                        <a:pt x="177" y="30"/>
                      </a:lnTo>
                      <a:lnTo>
                        <a:pt x="193" y="52"/>
                      </a:lnTo>
                      <a:lnTo>
                        <a:pt x="205" y="76"/>
                      </a:lnTo>
                      <a:lnTo>
                        <a:pt x="209" y="105"/>
                      </a:lnTo>
                      <a:lnTo>
                        <a:pt x="205" y="132"/>
                      </a:lnTo>
                      <a:lnTo>
                        <a:pt x="195" y="157"/>
                      </a:lnTo>
                      <a:lnTo>
                        <a:pt x="179" y="179"/>
                      </a:lnTo>
                      <a:lnTo>
                        <a:pt x="159" y="194"/>
                      </a:lnTo>
                      <a:lnTo>
                        <a:pt x="134" y="204"/>
                      </a:lnTo>
                      <a:lnTo>
                        <a:pt x="107" y="209"/>
                      </a:lnTo>
                      <a:lnTo>
                        <a:pt x="78" y="204"/>
                      </a:lnTo>
                      <a:lnTo>
                        <a:pt x="52" y="194"/>
                      </a:lnTo>
                      <a:lnTo>
                        <a:pt x="30" y="179"/>
                      </a:lnTo>
                      <a:lnTo>
                        <a:pt x="14" y="157"/>
                      </a:lnTo>
                      <a:lnTo>
                        <a:pt x="4" y="132"/>
                      </a:lnTo>
                      <a:lnTo>
                        <a:pt x="0" y="105"/>
                      </a:lnTo>
                      <a:lnTo>
                        <a:pt x="4" y="76"/>
                      </a:lnTo>
                      <a:lnTo>
                        <a:pt x="14" y="53"/>
                      </a:lnTo>
                      <a:lnTo>
                        <a:pt x="30" y="33"/>
                      </a:lnTo>
                      <a:lnTo>
                        <a:pt x="51" y="17"/>
                      </a:lnTo>
                      <a:lnTo>
                        <a:pt x="75" y="6"/>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30"/>
                <p:cNvSpPr>
                  <a:spLocks noEditPoints="1"/>
                </p:cNvSpPr>
                <p:nvPr/>
              </p:nvSpPr>
              <p:spPr bwMode="auto">
                <a:xfrm>
                  <a:off x="2524125" y="2455863"/>
                  <a:ext cx="387350" cy="604838"/>
                </a:xfrm>
                <a:custGeom>
                  <a:avLst/>
                  <a:gdLst>
                    <a:gd name="T0" fmla="*/ 317 w 731"/>
                    <a:gd name="T1" fmla="*/ 109 h 1142"/>
                    <a:gd name="T2" fmla="*/ 234 w 731"/>
                    <a:gd name="T3" fmla="*/ 142 h 1142"/>
                    <a:gd name="T4" fmla="*/ 167 w 731"/>
                    <a:gd name="T5" fmla="*/ 201 h 1142"/>
                    <a:gd name="T6" fmla="*/ 123 w 731"/>
                    <a:gd name="T7" fmla="*/ 282 h 1142"/>
                    <a:gd name="T8" fmla="*/ 107 w 731"/>
                    <a:gd name="T9" fmla="*/ 377 h 1142"/>
                    <a:gd name="T10" fmla="*/ 123 w 731"/>
                    <a:gd name="T11" fmla="*/ 469 h 1142"/>
                    <a:gd name="T12" fmla="*/ 167 w 731"/>
                    <a:gd name="T13" fmla="*/ 548 h 1142"/>
                    <a:gd name="T14" fmla="*/ 234 w 731"/>
                    <a:gd name="T15" fmla="*/ 606 h 1142"/>
                    <a:gd name="T16" fmla="*/ 317 w 731"/>
                    <a:gd name="T17" fmla="*/ 639 h 1142"/>
                    <a:gd name="T18" fmla="*/ 409 w 731"/>
                    <a:gd name="T19" fmla="*/ 639 h 1142"/>
                    <a:gd name="T20" fmla="*/ 493 w 731"/>
                    <a:gd name="T21" fmla="*/ 606 h 1142"/>
                    <a:gd name="T22" fmla="*/ 559 w 731"/>
                    <a:gd name="T23" fmla="*/ 548 h 1142"/>
                    <a:gd name="T24" fmla="*/ 603 w 731"/>
                    <a:gd name="T25" fmla="*/ 469 h 1142"/>
                    <a:gd name="T26" fmla="*/ 618 w 731"/>
                    <a:gd name="T27" fmla="*/ 377 h 1142"/>
                    <a:gd name="T28" fmla="*/ 603 w 731"/>
                    <a:gd name="T29" fmla="*/ 282 h 1142"/>
                    <a:gd name="T30" fmla="*/ 559 w 731"/>
                    <a:gd name="T31" fmla="*/ 201 h 1142"/>
                    <a:gd name="T32" fmla="*/ 493 w 731"/>
                    <a:gd name="T33" fmla="*/ 142 h 1142"/>
                    <a:gd name="T34" fmla="*/ 409 w 731"/>
                    <a:gd name="T35" fmla="*/ 109 h 1142"/>
                    <a:gd name="T36" fmla="*/ 362 w 731"/>
                    <a:gd name="T37" fmla="*/ 0 h 1142"/>
                    <a:gd name="T38" fmla="*/ 469 w 731"/>
                    <a:gd name="T39" fmla="*/ 14 h 1142"/>
                    <a:gd name="T40" fmla="*/ 562 w 731"/>
                    <a:gd name="T41" fmla="*/ 57 h 1142"/>
                    <a:gd name="T42" fmla="*/ 639 w 731"/>
                    <a:gd name="T43" fmla="*/ 125 h 1142"/>
                    <a:gd name="T44" fmla="*/ 696 w 731"/>
                    <a:gd name="T45" fmla="*/ 214 h 1142"/>
                    <a:gd name="T46" fmla="*/ 726 w 731"/>
                    <a:gd name="T47" fmla="*/ 319 h 1142"/>
                    <a:gd name="T48" fmla="*/ 728 w 731"/>
                    <a:gd name="T49" fmla="*/ 427 h 1142"/>
                    <a:gd name="T50" fmla="*/ 705 w 731"/>
                    <a:gd name="T51" fmla="*/ 517 h 1142"/>
                    <a:gd name="T52" fmla="*/ 692 w 731"/>
                    <a:gd name="T53" fmla="*/ 557 h 1142"/>
                    <a:gd name="T54" fmla="*/ 45 w 731"/>
                    <a:gd name="T55" fmla="*/ 569 h 1142"/>
                    <a:gd name="T56" fmla="*/ 12 w 731"/>
                    <a:gd name="T57" fmla="*/ 481 h 1142"/>
                    <a:gd name="T58" fmla="*/ 0 w 731"/>
                    <a:gd name="T59" fmla="*/ 389 h 1142"/>
                    <a:gd name="T60" fmla="*/ 16 w 731"/>
                    <a:gd name="T61" fmla="*/ 276 h 1142"/>
                    <a:gd name="T62" fmla="*/ 59 w 731"/>
                    <a:gd name="T63" fmla="*/ 177 h 1142"/>
                    <a:gd name="T64" fmla="*/ 124 w 731"/>
                    <a:gd name="T65" fmla="*/ 96 h 1142"/>
                    <a:gd name="T66" fmla="*/ 209 w 731"/>
                    <a:gd name="T67" fmla="*/ 37 h 1142"/>
                    <a:gd name="T68" fmla="*/ 309 w 731"/>
                    <a:gd name="T69" fmla="*/ 4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1" h="1142">
                      <a:moveTo>
                        <a:pt x="362" y="105"/>
                      </a:moveTo>
                      <a:lnTo>
                        <a:pt x="317" y="109"/>
                      </a:lnTo>
                      <a:lnTo>
                        <a:pt x="274" y="122"/>
                      </a:lnTo>
                      <a:lnTo>
                        <a:pt x="234" y="142"/>
                      </a:lnTo>
                      <a:lnTo>
                        <a:pt x="198" y="168"/>
                      </a:lnTo>
                      <a:lnTo>
                        <a:pt x="167" y="201"/>
                      </a:lnTo>
                      <a:lnTo>
                        <a:pt x="142" y="239"/>
                      </a:lnTo>
                      <a:lnTo>
                        <a:pt x="123" y="282"/>
                      </a:lnTo>
                      <a:lnTo>
                        <a:pt x="110" y="328"/>
                      </a:lnTo>
                      <a:lnTo>
                        <a:pt x="107" y="377"/>
                      </a:lnTo>
                      <a:lnTo>
                        <a:pt x="110" y="425"/>
                      </a:lnTo>
                      <a:lnTo>
                        <a:pt x="123" y="469"/>
                      </a:lnTo>
                      <a:lnTo>
                        <a:pt x="142" y="511"/>
                      </a:lnTo>
                      <a:lnTo>
                        <a:pt x="167" y="548"/>
                      </a:lnTo>
                      <a:lnTo>
                        <a:pt x="198" y="580"/>
                      </a:lnTo>
                      <a:lnTo>
                        <a:pt x="234" y="606"/>
                      </a:lnTo>
                      <a:lnTo>
                        <a:pt x="274" y="626"/>
                      </a:lnTo>
                      <a:lnTo>
                        <a:pt x="317" y="639"/>
                      </a:lnTo>
                      <a:lnTo>
                        <a:pt x="362" y="644"/>
                      </a:lnTo>
                      <a:lnTo>
                        <a:pt x="409" y="639"/>
                      </a:lnTo>
                      <a:lnTo>
                        <a:pt x="453" y="626"/>
                      </a:lnTo>
                      <a:lnTo>
                        <a:pt x="493" y="606"/>
                      </a:lnTo>
                      <a:lnTo>
                        <a:pt x="529" y="580"/>
                      </a:lnTo>
                      <a:lnTo>
                        <a:pt x="559" y="548"/>
                      </a:lnTo>
                      <a:lnTo>
                        <a:pt x="585" y="511"/>
                      </a:lnTo>
                      <a:lnTo>
                        <a:pt x="603" y="469"/>
                      </a:lnTo>
                      <a:lnTo>
                        <a:pt x="615" y="425"/>
                      </a:lnTo>
                      <a:lnTo>
                        <a:pt x="618" y="377"/>
                      </a:lnTo>
                      <a:lnTo>
                        <a:pt x="615" y="328"/>
                      </a:lnTo>
                      <a:lnTo>
                        <a:pt x="603" y="282"/>
                      </a:lnTo>
                      <a:lnTo>
                        <a:pt x="585" y="239"/>
                      </a:lnTo>
                      <a:lnTo>
                        <a:pt x="559" y="201"/>
                      </a:lnTo>
                      <a:lnTo>
                        <a:pt x="529" y="168"/>
                      </a:lnTo>
                      <a:lnTo>
                        <a:pt x="493" y="142"/>
                      </a:lnTo>
                      <a:lnTo>
                        <a:pt x="453" y="122"/>
                      </a:lnTo>
                      <a:lnTo>
                        <a:pt x="409" y="109"/>
                      </a:lnTo>
                      <a:lnTo>
                        <a:pt x="362" y="105"/>
                      </a:lnTo>
                      <a:close/>
                      <a:moveTo>
                        <a:pt x="362" y="0"/>
                      </a:moveTo>
                      <a:lnTo>
                        <a:pt x="417" y="3"/>
                      </a:lnTo>
                      <a:lnTo>
                        <a:pt x="469" y="14"/>
                      </a:lnTo>
                      <a:lnTo>
                        <a:pt x="516" y="31"/>
                      </a:lnTo>
                      <a:lnTo>
                        <a:pt x="562" y="57"/>
                      </a:lnTo>
                      <a:lnTo>
                        <a:pt x="603" y="89"/>
                      </a:lnTo>
                      <a:lnTo>
                        <a:pt x="639" y="125"/>
                      </a:lnTo>
                      <a:lnTo>
                        <a:pt x="670" y="168"/>
                      </a:lnTo>
                      <a:lnTo>
                        <a:pt x="696" y="214"/>
                      </a:lnTo>
                      <a:lnTo>
                        <a:pt x="715" y="266"/>
                      </a:lnTo>
                      <a:lnTo>
                        <a:pt x="726" y="319"/>
                      </a:lnTo>
                      <a:lnTo>
                        <a:pt x="731" y="377"/>
                      </a:lnTo>
                      <a:lnTo>
                        <a:pt x="728" y="427"/>
                      </a:lnTo>
                      <a:lnTo>
                        <a:pt x="718" y="474"/>
                      </a:lnTo>
                      <a:lnTo>
                        <a:pt x="705" y="517"/>
                      </a:lnTo>
                      <a:lnTo>
                        <a:pt x="686" y="557"/>
                      </a:lnTo>
                      <a:lnTo>
                        <a:pt x="692" y="557"/>
                      </a:lnTo>
                      <a:lnTo>
                        <a:pt x="373" y="1142"/>
                      </a:lnTo>
                      <a:lnTo>
                        <a:pt x="45" y="569"/>
                      </a:lnTo>
                      <a:lnTo>
                        <a:pt x="26" y="525"/>
                      </a:lnTo>
                      <a:lnTo>
                        <a:pt x="12" y="481"/>
                      </a:lnTo>
                      <a:lnTo>
                        <a:pt x="3" y="436"/>
                      </a:lnTo>
                      <a:lnTo>
                        <a:pt x="0" y="389"/>
                      </a:lnTo>
                      <a:lnTo>
                        <a:pt x="5" y="331"/>
                      </a:lnTo>
                      <a:lnTo>
                        <a:pt x="16" y="276"/>
                      </a:lnTo>
                      <a:lnTo>
                        <a:pt x="33" y="224"/>
                      </a:lnTo>
                      <a:lnTo>
                        <a:pt x="59" y="177"/>
                      </a:lnTo>
                      <a:lnTo>
                        <a:pt x="90" y="134"/>
                      </a:lnTo>
                      <a:lnTo>
                        <a:pt x="124" y="96"/>
                      </a:lnTo>
                      <a:lnTo>
                        <a:pt x="165" y="63"/>
                      </a:lnTo>
                      <a:lnTo>
                        <a:pt x="209" y="37"/>
                      </a:lnTo>
                      <a:lnTo>
                        <a:pt x="258" y="17"/>
                      </a:lnTo>
                      <a:lnTo>
                        <a:pt x="309" y="4"/>
                      </a:lnTo>
                      <a:lnTo>
                        <a:pt x="3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31"/>
                <p:cNvSpPr>
                  <a:spLocks noEditPoints="1"/>
                </p:cNvSpPr>
                <p:nvPr/>
              </p:nvSpPr>
              <p:spPr bwMode="auto">
                <a:xfrm>
                  <a:off x="1603375" y="1946275"/>
                  <a:ext cx="1633538" cy="2514600"/>
                </a:xfrm>
                <a:custGeom>
                  <a:avLst/>
                  <a:gdLst>
                    <a:gd name="T0" fmla="*/ 1320 w 3087"/>
                    <a:gd name="T1" fmla="*/ 4134 h 4753"/>
                    <a:gd name="T2" fmla="*/ 1275 w 3087"/>
                    <a:gd name="T3" fmla="*/ 4194 h 4753"/>
                    <a:gd name="T4" fmla="*/ 1275 w 3087"/>
                    <a:gd name="T5" fmla="*/ 4485 h 4753"/>
                    <a:gd name="T6" fmla="*/ 1320 w 3087"/>
                    <a:gd name="T7" fmla="*/ 4543 h 4753"/>
                    <a:gd name="T8" fmla="*/ 1719 w 3087"/>
                    <a:gd name="T9" fmla="*/ 4556 h 4753"/>
                    <a:gd name="T10" fmla="*/ 1788 w 3087"/>
                    <a:gd name="T11" fmla="*/ 4527 h 4753"/>
                    <a:gd name="T12" fmla="*/ 1817 w 3087"/>
                    <a:gd name="T13" fmla="*/ 4459 h 4753"/>
                    <a:gd name="T14" fmla="*/ 1804 w 3087"/>
                    <a:gd name="T15" fmla="*/ 4170 h 4753"/>
                    <a:gd name="T16" fmla="*/ 1745 w 3087"/>
                    <a:gd name="T17" fmla="*/ 4125 h 4753"/>
                    <a:gd name="T18" fmla="*/ 413 w 3087"/>
                    <a:gd name="T19" fmla="*/ 632 h 4753"/>
                    <a:gd name="T20" fmla="*/ 301 w 3087"/>
                    <a:gd name="T21" fmla="*/ 665 h 4753"/>
                    <a:gd name="T22" fmla="*/ 231 w 3087"/>
                    <a:gd name="T23" fmla="*/ 750 h 4753"/>
                    <a:gd name="T24" fmla="*/ 215 w 3087"/>
                    <a:gd name="T25" fmla="*/ 3758 h 4753"/>
                    <a:gd name="T26" fmla="*/ 248 w 3087"/>
                    <a:gd name="T27" fmla="*/ 3869 h 4753"/>
                    <a:gd name="T28" fmla="*/ 336 w 3087"/>
                    <a:gd name="T29" fmla="*/ 3939 h 4753"/>
                    <a:gd name="T30" fmla="*/ 2677 w 3087"/>
                    <a:gd name="T31" fmla="*/ 3955 h 4753"/>
                    <a:gd name="T32" fmla="*/ 2786 w 3087"/>
                    <a:gd name="T33" fmla="*/ 3922 h 4753"/>
                    <a:gd name="T34" fmla="*/ 2857 w 3087"/>
                    <a:gd name="T35" fmla="*/ 3835 h 4753"/>
                    <a:gd name="T36" fmla="*/ 2873 w 3087"/>
                    <a:gd name="T37" fmla="*/ 826 h 4753"/>
                    <a:gd name="T38" fmla="*/ 2840 w 3087"/>
                    <a:gd name="T39" fmla="*/ 717 h 4753"/>
                    <a:gd name="T40" fmla="*/ 2753 w 3087"/>
                    <a:gd name="T41" fmla="*/ 646 h 4753"/>
                    <a:gd name="T42" fmla="*/ 413 w 3087"/>
                    <a:gd name="T43" fmla="*/ 632 h 4753"/>
                    <a:gd name="T44" fmla="*/ 1184 w 3087"/>
                    <a:gd name="T45" fmla="*/ 259 h 4753"/>
                    <a:gd name="T46" fmla="*/ 1176 w 3087"/>
                    <a:gd name="T47" fmla="*/ 299 h 4753"/>
                    <a:gd name="T48" fmla="*/ 1212 w 3087"/>
                    <a:gd name="T49" fmla="*/ 322 h 4753"/>
                    <a:gd name="T50" fmla="*/ 1903 w 3087"/>
                    <a:gd name="T51" fmla="*/ 311 h 4753"/>
                    <a:gd name="T52" fmla="*/ 1912 w 3087"/>
                    <a:gd name="T53" fmla="*/ 270 h 4753"/>
                    <a:gd name="T54" fmla="*/ 1876 w 3087"/>
                    <a:gd name="T55" fmla="*/ 247 h 4753"/>
                    <a:gd name="T56" fmla="*/ 2697 w 3087"/>
                    <a:gd name="T57" fmla="*/ 0 h 4753"/>
                    <a:gd name="T58" fmla="*/ 2861 w 3087"/>
                    <a:gd name="T59" fmla="*/ 36 h 4753"/>
                    <a:gd name="T60" fmla="*/ 2991 w 3087"/>
                    <a:gd name="T61" fmla="*/ 132 h 4753"/>
                    <a:gd name="T62" fmla="*/ 3072 w 3087"/>
                    <a:gd name="T63" fmla="*/ 275 h 4753"/>
                    <a:gd name="T64" fmla="*/ 3087 w 3087"/>
                    <a:gd name="T65" fmla="*/ 4361 h 4753"/>
                    <a:gd name="T66" fmla="*/ 3051 w 3087"/>
                    <a:gd name="T67" fmla="*/ 4527 h 4753"/>
                    <a:gd name="T68" fmla="*/ 2952 w 3087"/>
                    <a:gd name="T69" fmla="*/ 4656 h 4753"/>
                    <a:gd name="T70" fmla="*/ 2809 w 3087"/>
                    <a:gd name="T71" fmla="*/ 4736 h 4753"/>
                    <a:gd name="T72" fmla="*/ 395 w 3087"/>
                    <a:gd name="T73" fmla="*/ 4753 h 4753"/>
                    <a:gd name="T74" fmla="*/ 228 w 3087"/>
                    <a:gd name="T75" fmla="*/ 4717 h 4753"/>
                    <a:gd name="T76" fmla="*/ 97 w 3087"/>
                    <a:gd name="T77" fmla="*/ 4619 h 4753"/>
                    <a:gd name="T78" fmla="*/ 17 w 3087"/>
                    <a:gd name="T79" fmla="*/ 4475 h 4753"/>
                    <a:gd name="T80" fmla="*/ 0 w 3087"/>
                    <a:gd name="T81" fmla="*/ 387 h 4753"/>
                    <a:gd name="T82" fmla="*/ 36 w 3087"/>
                    <a:gd name="T83" fmla="*/ 223 h 4753"/>
                    <a:gd name="T84" fmla="*/ 135 w 3087"/>
                    <a:gd name="T85" fmla="*/ 95 h 4753"/>
                    <a:gd name="T86" fmla="*/ 281 w 3087"/>
                    <a:gd name="T87" fmla="*/ 15 h 4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87" h="4753">
                      <a:moveTo>
                        <a:pt x="1369" y="4121"/>
                      </a:moveTo>
                      <a:lnTo>
                        <a:pt x="1343" y="4125"/>
                      </a:lnTo>
                      <a:lnTo>
                        <a:pt x="1320" y="4134"/>
                      </a:lnTo>
                      <a:lnTo>
                        <a:pt x="1299" y="4149"/>
                      </a:lnTo>
                      <a:lnTo>
                        <a:pt x="1285" y="4170"/>
                      </a:lnTo>
                      <a:lnTo>
                        <a:pt x="1275" y="4194"/>
                      </a:lnTo>
                      <a:lnTo>
                        <a:pt x="1271" y="4221"/>
                      </a:lnTo>
                      <a:lnTo>
                        <a:pt x="1271" y="4459"/>
                      </a:lnTo>
                      <a:lnTo>
                        <a:pt x="1275" y="4485"/>
                      </a:lnTo>
                      <a:lnTo>
                        <a:pt x="1285" y="4508"/>
                      </a:lnTo>
                      <a:lnTo>
                        <a:pt x="1299" y="4527"/>
                      </a:lnTo>
                      <a:lnTo>
                        <a:pt x="1320" y="4543"/>
                      </a:lnTo>
                      <a:lnTo>
                        <a:pt x="1343" y="4553"/>
                      </a:lnTo>
                      <a:lnTo>
                        <a:pt x="1369" y="4556"/>
                      </a:lnTo>
                      <a:lnTo>
                        <a:pt x="1719" y="4556"/>
                      </a:lnTo>
                      <a:lnTo>
                        <a:pt x="1745" y="4553"/>
                      </a:lnTo>
                      <a:lnTo>
                        <a:pt x="1768" y="4543"/>
                      </a:lnTo>
                      <a:lnTo>
                        <a:pt x="1788" y="4527"/>
                      </a:lnTo>
                      <a:lnTo>
                        <a:pt x="1804" y="4508"/>
                      </a:lnTo>
                      <a:lnTo>
                        <a:pt x="1812" y="4485"/>
                      </a:lnTo>
                      <a:lnTo>
                        <a:pt x="1817" y="4459"/>
                      </a:lnTo>
                      <a:lnTo>
                        <a:pt x="1817" y="4221"/>
                      </a:lnTo>
                      <a:lnTo>
                        <a:pt x="1812" y="4194"/>
                      </a:lnTo>
                      <a:lnTo>
                        <a:pt x="1804" y="4170"/>
                      </a:lnTo>
                      <a:lnTo>
                        <a:pt x="1788" y="4149"/>
                      </a:lnTo>
                      <a:lnTo>
                        <a:pt x="1768" y="4134"/>
                      </a:lnTo>
                      <a:lnTo>
                        <a:pt x="1745" y="4125"/>
                      </a:lnTo>
                      <a:lnTo>
                        <a:pt x="1719" y="4121"/>
                      </a:lnTo>
                      <a:lnTo>
                        <a:pt x="1369" y="4121"/>
                      </a:lnTo>
                      <a:close/>
                      <a:moveTo>
                        <a:pt x="413" y="632"/>
                      </a:moveTo>
                      <a:lnTo>
                        <a:pt x="373" y="636"/>
                      </a:lnTo>
                      <a:lnTo>
                        <a:pt x="336" y="646"/>
                      </a:lnTo>
                      <a:lnTo>
                        <a:pt x="301" y="665"/>
                      </a:lnTo>
                      <a:lnTo>
                        <a:pt x="272" y="688"/>
                      </a:lnTo>
                      <a:lnTo>
                        <a:pt x="248" y="717"/>
                      </a:lnTo>
                      <a:lnTo>
                        <a:pt x="231" y="750"/>
                      </a:lnTo>
                      <a:lnTo>
                        <a:pt x="219" y="787"/>
                      </a:lnTo>
                      <a:lnTo>
                        <a:pt x="215" y="826"/>
                      </a:lnTo>
                      <a:lnTo>
                        <a:pt x="215" y="3758"/>
                      </a:lnTo>
                      <a:lnTo>
                        <a:pt x="219" y="3798"/>
                      </a:lnTo>
                      <a:lnTo>
                        <a:pt x="231" y="3835"/>
                      </a:lnTo>
                      <a:lnTo>
                        <a:pt x="248" y="3869"/>
                      </a:lnTo>
                      <a:lnTo>
                        <a:pt x="272" y="3897"/>
                      </a:lnTo>
                      <a:lnTo>
                        <a:pt x="301" y="3922"/>
                      </a:lnTo>
                      <a:lnTo>
                        <a:pt x="336" y="3939"/>
                      </a:lnTo>
                      <a:lnTo>
                        <a:pt x="373" y="3951"/>
                      </a:lnTo>
                      <a:lnTo>
                        <a:pt x="413" y="3955"/>
                      </a:lnTo>
                      <a:lnTo>
                        <a:pt x="2677" y="3955"/>
                      </a:lnTo>
                      <a:lnTo>
                        <a:pt x="2717" y="3951"/>
                      </a:lnTo>
                      <a:lnTo>
                        <a:pt x="2753" y="3939"/>
                      </a:lnTo>
                      <a:lnTo>
                        <a:pt x="2786" y="3922"/>
                      </a:lnTo>
                      <a:lnTo>
                        <a:pt x="2815" y="3897"/>
                      </a:lnTo>
                      <a:lnTo>
                        <a:pt x="2840" y="3869"/>
                      </a:lnTo>
                      <a:lnTo>
                        <a:pt x="2857" y="3835"/>
                      </a:lnTo>
                      <a:lnTo>
                        <a:pt x="2868" y="3798"/>
                      </a:lnTo>
                      <a:lnTo>
                        <a:pt x="2873" y="3758"/>
                      </a:lnTo>
                      <a:lnTo>
                        <a:pt x="2873" y="826"/>
                      </a:lnTo>
                      <a:lnTo>
                        <a:pt x="2868" y="787"/>
                      </a:lnTo>
                      <a:lnTo>
                        <a:pt x="2857" y="750"/>
                      </a:lnTo>
                      <a:lnTo>
                        <a:pt x="2840" y="717"/>
                      </a:lnTo>
                      <a:lnTo>
                        <a:pt x="2815" y="688"/>
                      </a:lnTo>
                      <a:lnTo>
                        <a:pt x="2786" y="665"/>
                      </a:lnTo>
                      <a:lnTo>
                        <a:pt x="2753" y="646"/>
                      </a:lnTo>
                      <a:lnTo>
                        <a:pt x="2717" y="636"/>
                      </a:lnTo>
                      <a:lnTo>
                        <a:pt x="2677" y="632"/>
                      </a:lnTo>
                      <a:lnTo>
                        <a:pt x="413" y="632"/>
                      </a:lnTo>
                      <a:close/>
                      <a:moveTo>
                        <a:pt x="1212" y="247"/>
                      </a:moveTo>
                      <a:lnTo>
                        <a:pt x="1196" y="250"/>
                      </a:lnTo>
                      <a:lnTo>
                        <a:pt x="1184" y="259"/>
                      </a:lnTo>
                      <a:lnTo>
                        <a:pt x="1176" y="270"/>
                      </a:lnTo>
                      <a:lnTo>
                        <a:pt x="1173" y="285"/>
                      </a:lnTo>
                      <a:lnTo>
                        <a:pt x="1176" y="299"/>
                      </a:lnTo>
                      <a:lnTo>
                        <a:pt x="1184" y="311"/>
                      </a:lnTo>
                      <a:lnTo>
                        <a:pt x="1196" y="319"/>
                      </a:lnTo>
                      <a:lnTo>
                        <a:pt x="1212" y="322"/>
                      </a:lnTo>
                      <a:lnTo>
                        <a:pt x="1876" y="322"/>
                      </a:lnTo>
                      <a:lnTo>
                        <a:pt x="1892" y="319"/>
                      </a:lnTo>
                      <a:lnTo>
                        <a:pt x="1903" y="311"/>
                      </a:lnTo>
                      <a:lnTo>
                        <a:pt x="1912" y="299"/>
                      </a:lnTo>
                      <a:lnTo>
                        <a:pt x="1915" y="285"/>
                      </a:lnTo>
                      <a:lnTo>
                        <a:pt x="1912" y="270"/>
                      </a:lnTo>
                      <a:lnTo>
                        <a:pt x="1903" y="259"/>
                      </a:lnTo>
                      <a:lnTo>
                        <a:pt x="1892" y="250"/>
                      </a:lnTo>
                      <a:lnTo>
                        <a:pt x="1876" y="247"/>
                      </a:lnTo>
                      <a:lnTo>
                        <a:pt x="1212" y="247"/>
                      </a:lnTo>
                      <a:close/>
                      <a:moveTo>
                        <a:pt x="395" y="0"/>
                      </a:moveTo>
                      <a:lnTo>
                        <a:pt x="2697" y="0"/>
                      </a:lnTo>
                      <a:lnTo>
                        <a:pt x="2755" y="4"/>
                      </a:lnTo>
                      <a:lnTo>
                        <a:pt x="2809" y="15"/>
                      </a:lnTo>
                      <a:lnTo>
                        <a:pt x="2861" y="36"/>
                      </a:lnTo>
                      <a:lnTo>
                        <a:pt x="2909" y="61"/>
                      </a:lnTo>
                      <a:lnTo>
                        <a:pt x="2952" y="95"/>
                      </a:lnTo>
                      <a:lnTo>
                        <a:pt x="2991" y="132"/>
                      </a:lnTo>
                      <a:lnTo>
                        <a:pt x="3024" y="175"/>
                      </a:lnTo>
                      <a:lnTo>
                        <a:pt x="3051" y="223"/>
                      </a:lnTo>
                      <a:lnTo>
                        <a:pt x="3072" y="275"/>
                      </a:lnTo>
                      <a:lnTo>
                        <a:pt x="3083" y="329"/>
                      </a:lnTo>
                      <a:lnTo>
                        <a:pt x="3087" y="387"/>
                      </a:lnTo>
                      <a:lnTo>
                        <a:pt x="3087" y="4361"/>
                      </a:lnTo>
                      <a:lnTo>
                        <a:pt x="3083" y="4420"/>
                      </a:lnTo>
                      <a:lnTo>
                        <a:pt x="3072" y="4475"/>
                      </a:lnTo>
                      <a:lnTo>
                        <a:pt x="3051" y="4527"/>
                      </a:lnTo>
                      <a:lnTo>
                        <a:pt x="3024" y="4574"/>
                      </a:lnTo>
                      <a:lnTo>
                        <a:pt x="2991" y="4619"/>
                      </a:lnTo>
                      <a:lnTo>
                        <a:pt x="2952" y="4656"/>
                      </a:lnTo>
                      <a:lnTo>
                        <a:pt x="2909" y="4690"/>
                      </a:lnTo>
                      <a:lnTo>
                        <a:pt x="2861" y="4717"/>
                      </a:lnTo>
                      <a:lnTo>
                        <a:pt x="2809" y="4736"/>
                      </a:lnTo>
                      <a:lnTo>
                        <a:pt x="2755" y="4749"/>
                      </a:lnTo>
                      <a:lnTo>
                        <a:pt x="2697" y="4753"/>
                      </a:lnTo>
                      <a:lnTo>
                        <a:pt x="395" y="4753"/>
                      </a:lnTo>
                      <a:lnTo>
                        <a:pt x="336" y="4749"/>
                      </a:lnTo>
                      <a:lnTo>
                        <a:pt x="281" y="4736"/>
                      </a:lnTo>
                      <a:lnTo>
                        <a:pt x="228" y="4717"/>
                      </a:lnTo>
                      <a:lnTo>
                        <a:pt x="180" y="4690"/>
                      </a:lnTo>
                      <a:lnTo>
                        <a:pt x="135" y="4656"/>
                      </a:lnTo>
                      <a:lnTo>
                        <a:pt x="97" y="4619"/>
                      </a:lnTo>
                      <a:lnTo>
                        <a:pt x="63" y="4574"/>
                      </a:lnTo>
                      <a:lnTo>
                        <a:pt x="36" y="4527"/>
                      </a:lnTo>
                      <a:lnTo>
                        <a:pt x="17" y="4475"/>
                      </a:lnTo>
                      <a:lnTo>
                        <a:pt x="4" y="4420"/>
                      </a:lnTo>
                      <a:lnTo>
                        <a:pt x="0" y="4361"/>
                      </a:lnTo>
                      <a:lnTo>
                        <a:pt x="0" y="387"/>
                      </a:lnTo>
                      <a:lnTo>
                        <a:pt x="4" y="329"/>
                      </a:lnTo>
                      <a:lnTo>
                        <a:pt x="17" y="275"/>
                      </a:lnTo>
                      <a:lnTo>
                        <a:pt x="36" y="223"/>
                      </a:lnTo>
                      <a:lnTo>
                        <a:pt x="63" y="175"/>
                      </a:lnTo>
                      <a:lnTo>
                        <a:pt x="97" y="132"/>
                      </a:lnTo>
                      <a:lnTo>
                        <a:pt x="135" y="95"/>
                      </a:lnTo>
                      <a:lnTo>
                        <a:pt x="180" y="61"/>
                      </a:lnTo>
                      <a:lnTo>
                        <a:pt x="228" y="36"/>
                      </a:lnTo>
                      <a:lnTo>
                        <a:pt x="281" y="15"/>
                      </a:lnTo>
                      <a:lnTo>
                        <a:pt x="336" y="4"/>
                      </a:lnTo>
                      <a:lnTo>
                        <a:pt x="3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 name="TextBox 6"/>
            <p:cNvSpPr txBox="1"/>
            <p:nvPr/>
          </p:nvSpPr>
          <p:spPr>
            <a:xfrm>
              <a:off x="654532" y="1516693"/>
              <a:ext cx="994183" cy="646331"/>
            </a:xfrm>
            <a:prstGeom prst="rect">
              <a:avLst/>
            </a:prstGeom>
            <a:noFill/>
          </p:spPr>
          <p:txBody>
            <a:bodyPr wrap="none" rtlCol="0">
              <a:spAutoFit/>
            </a:bodyPr>
            <a:lstStyle/>
            <a:p>
              <a:pPr algn="ctr"/>
              <a:r>
                <a:rPr lang="en-US" dirty="0"/>
                <a:t>Smart</a:t>
              </a:r>
            </a:p>
            <a:p>
              <a:pPr algn="ctr"/>
              <a:r>
                <a:rPr lang="en-US" dirty="0"/>
                <a:t>Phones</a:t>
              </a:r>
            </a:p>
          </p:txBody>
        </p:sp>
      </p:grpSp>
      <p:grpSp>
        <p:nvGrpSpPr>
          <p:cNvPr id="15" name="Group 14"/>
          <p:cNvGrpSpPr/>
          <p:nvPr/>
        </p:nvGrpSpPr>
        <p:grpSpPr>
          <a:xfrm>
            <a:off x="3168113" y="3095206"/>
            <a:ext cx="1338212" cy="1965032"/>
            <a:chOff x="2333096" y="1516693"/>
            <a:chExt cx="1338212" cy="1965032"/>
          </a:xfrm>
        </p:grpSpPr>
        <p:grpSp>
          <p:nvGrpSpPr>
            <p:cNvPr id="16" name="Group 15"/>
            <p:cNvGrpSpPr/>
            <p:nvPr/>
          </p:nvGrpSpPr>
          <p:grpSpPr>
            <a:xfrm>
              <a:off x="2333096" y="2143513"/>
              <a:ext cx="1338212" cy="1338212"/>
              <a:chOff x="2209800" y="2143513"/>
              <a:chExt cx="1338212" cy="1338212"/>
            </a:xfrm>
          </p:grpSpPr>
          <p:sp>
            <p:nvSpPr>
              <p:cNvPr id="18" name="Oval 17"/>
              <p:cNvSpPr/>
              <p:nvPr/>
            </p:nvSpPr>
            <p:spPr>
              <a:xfrm>
                <a:off x="2209800" y="2143513"/>
                <a:ext cx="1338212" cy="1338212"/>
              </a:xfrm>
              <a:prstGeom prst="ellipse">
                <a:avLst/>
              </a:prstGeom>
              <a:gradFill>
                <a:gsLst>
                  <a:gs pos="0">
                    <a:srgbClr val="DA532E"/>
                  </a:gs>
                  <a:gs pos="100000">
                    <a:schemeClr val="accent2"/>
                  </a:gs>
                </a:gsLst>
                <a:lin ang="5400000" scaled="0"/>
              </a:gra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2436397" y="2294647"/>
                <a:ext cx="832083" cy="906150"/>
                <a:chOff x="1524001" y="3071490"/>
                <a:chExt cx="832083" cy="906150"/>
              </a:xfrm>
              <a:solidFill>
                <a:srgbClr val="FFFFFF"/>
              </a:solidFill>
            </p:grpSpPr>
            <p:sp>
              <p:nvSpPr>
                <p:cNvPr id="20" name="Freeform 19"/>
                <p:cNvSpPr>
                  <a:spLocks/>
                </p:cNvSpPr>
                <p:nvPr/>
              </p:nvSpPr>
              <p:spPr bwMode="auto">
                <a:xfrm>
                  <a:off x="2154837" y="3381489"/>
                  <a:ext cx="114895" cy="24207"/>
                </a:xfrm>
                <a:custGeom>
                  <a:avLst/>
                  <a:gdLst>
                    <a:gd name="T0" fmla="*/ 109 w 119"/>
                    <a:gd name="T1" fmla="*/ 0 h 25"/>
                    <a:gd name="T2" fmla="*/ 10 w 119"/>
                    <a:gd name="T3" fmla="*/ 0 h 25"/>
                    <a:gd name="T4" fmla="*/ 0 w 119"/>
                    <a:gd name="T5" fmla="*/ 10 h 25"/>
                    <a:gd name="T6" fmla="*/ 0 w 119"/>
                    <a:gd name="T7" fmla="*/ 15 h 25"/>
                    <a:gd name="T8" fmla="*/ 10 w 119"/>
                    <a:gd name="T9" fmla="*/ 25 h 25"/>
                    <a:gd name="T10" fmla="*/ 109 w 119"/>
                    <a:gd name="T11" fmla="*/ 25 h 25"/>
                    <a:gd name="T12" fmla="*/ 119 w 119"/>
                    <a:gd name="T13" fmla="*/ 15 h 25"/>
                    <a:gd name="T14" fmla="*/ 119 w 119"/>
                    <a:gd name="T15" fmla="*/ 10 h 25"/>
                    <a:gd name="T16" fmla="*/ 109 w 119"/>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5">
                      <a:moveTo>
                        <a:pt x="109" y="0"/>
                      </a:moveTo>
                      <a:cubicBezTo>
                        <a:pt x="10" y="0"/>
                        <a:pt x="10" y="0"/>
                        <a:pt x="10" y="0"/>
                      </a:cubicBezTo>
                      <a:cubicBezTo>
                        <a:pt x="5" y="0"/>
                        <a:pt x="0" y="4"/>
                        <a:pt x="0" y="10"/>
                      </a:cubicBezTo>
                      <a:cubicBezTo>
                        <a:pt x="0" y="15"/>
                        <a:pt x="0" y="15"/>
                        <a:pt x="0" y="15"/>
                      </a:cubicBezTo>
                      <a:cubicBezTo>
                        <a:pt x="0" y="21"/>
                        <a:pt x="5" y="25"/>
                        <a:pt x="10" y="25"/>
                      </a:cubicBezTo>
                      <a:cubicBezTo>
                        <a:pt x="109" y="25"/>
                        <a:pt x="109" y="25"/>
                        <a:pt x="109" y="25"/>
                      </a:cubicBezTo>
                      <a:cubicBezTo>
                        <a:pt x="114" y="25"/>
                        <a:pt x="119" y="21"/>
                        <a:pt x="119" y="15"/>
                      </a:cubicBezTo>
                      <a:cubicBezTo>
                        <a:pt x="119" y="10"/>
                        <a:pt x="119" y="10"/>
                        <a:pt x="119" y="10"/>
                      </a:cubicBezTo>
                      <a:cubicBezTo>
                        <a:pt x="119" y="4"/>
                        <a:pt x="114" y="0"/>
                        <a:pt x="109" y="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Freeform 20"/>
                <p:cNvSpPr>
                  <a:spLocks/>
                </p:cNvSpPr>
                <p:nvPr/>
              </p:nvSpPr>
              <p:spPr bwMode="auto">
                <a:xfrm>
                  <a:off x="2154837" y="3420148"/>
                  <a:ext cx="114895" cy="25291"/>
                </a:xfrm>
                <a:custGeom>
                  <a:avLst/>
                  <a:gdLst>
                    <a:gd name="T0" fmla="*/ 109 w 119"/>
                    <a:gd name="T1" fmla="*/ 0 h 26"/>
                    <a:gd name="T2" fmla="*/ 10 w 119"/>
                    <a:gd name="T3" fmla="*/ 0 h 26"/>
                    <a:gd name="T4" fmla="*/ 0 w 119"/>
                    <a:gd name="T5" fmla="*/ 10 h 26"/>
                    <a:gd name="T6" fmla="*/ 0 w 119"/>
                    <a:gd name="T7" fmla="*/ 15 h 26"/>
                    <a:gd name="T8" fmla="*/ 10 w 119"/>
                    <a:gd name="T9" fmla="*/ 26 h 26"/>
                    <a:gd name="T10" fmla="*/ 109 w 119"/>
                    <a:gd name="T11" fmla="*/ 26 h 26"/>
                    <a:gd name="T12" fmla="*/ 119 w 119"/>
                    <a:gd name="T13" fmla="*/ 15 h 26"/>
                    <a:gd name="T14" fmla="*/ 119 w 119"/>
                    <a:gd name="T15" fmla="*/ 10 h 26"/>
                    <a:gd name="T16" fmla="*/ 109 w 119"/>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6">
                      <a:moveTo>
                        <a:pt x="109" y="0"/>
                      </a:moveTo>
                      <a:cubicBezTo>
                        <a:pt x="10" y="0"/>
                        <a:pt x="10" y="0"/>
                        <a:pt x="10" y="0"/>
                      </a:cubicBezTo>
                      <a:cubicBezTo>
                        <a:pt x="5" y="0"/>
                        <a:pt x="0" y="4"/>
                        <a:pt x="0" y="10"/>
                      </a:cubicBezTo>
                      <a:cubicBezTo>
                        <a:pt x="0" y="15"/>
                        <a:pt x="0" y="15"/>
                        <a:pt x="0" y="15"/>
                      </a:cubicBezTo>
                      <a:cubicBezTo>
                        <a:pt x="0" y="21"/>
                        <a:pt x="5" y="26"/>
                        <a:pt x="10" y="26"/>
                      </a:cubicBezTo>
                      <a:cubicBezTo>
                        <a:pt x="109" y="26"/>
                        <a:pt x="109" y="26"/>
                        <a:pt x="109" y="26"/>
                      </a:cubicBezTo>
                      <a:cubicBezTo>
                        <a:pt x="114" y="26"/>
                        <a:pt x="119" y="21"/>
                        <a:pt x="119" y="15"/>
                      </a:cubicBezTo>
                      <a:cubicBezTo>
                        <a:pt x="119" y="10"/>
                        <a:pt x="119" y="10"/>
                        <a:pt x="119" y="10"/>
                      </a:cubicBezTo>
                      <a:cubicBezTo>
                        <a:pt x="119" y="4"/>
                        <a:pt x="114" y="0"/>
                        <a:pt x="109" y="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a:spLocks/>
                </p:cNvSpPr>
                <p:nvPr/>
              </p:nvSpPr>
              <p:spPr bwMode="auto">
                <a:xfrm>
                  <a:off x="2175070" y="3458808"/>
                  <a:ext cx="74429" cy="28182"/>
                </a:xfrm>
                <a:custGeom>
                  <a:avLst/>
                  <a:gdLst>
                    <a:gd name="T0" fmla="*/ 0 w 77"/>
                    <a:gd name="T1" fmla="*/ 3 h 29"/>
                    <a:gd name="T2" fmla="*/ 39 w 77"/>
                    <a:gd name="T3" fmla="*/ 29 h 29"/>
                    <a:gd name="T4" fmla="*/ 77 w 77"/>
                    <a:gd name="T5" fmla="*/ 3 h 29"/>
                    <a:gd name="T6" fmla="*/ 77 w 77"/>
                    <a:gd name="T7" fmla="*/ 0 h 29"/>
                    <a:gd name="T8" fmla="*/ 0 w 77"/>
                    <a:gd name="T9" fmla="*/ 0 h 29"/>
                    <a:gd name="T10" fmla="*/ 0 w 77"/>
                    <a:gd name="T11" fmla="*/ 3 h 29"/>
                  </a:gdLst>
                  <a:ahLst/>
                  <a:cxnLst>
                    <a:cxn ang="0">
                      <a:pos x="T0" y="T1"/>
                    </a:cxn>
                    <a:cxn ang="0">
                      <a:pos x="T2" y="T3"/>
                    </a:cxn>
                    <a:cxn ang="0">
                      <a:pos x="T4" y="T5"/>
                    </a:cxn>
                    <a:cxn ang="0">
                      <a:pos x="T6" y="T7"/>
                    </a:cxn>
                    <a:cxn ang="0">
                      <a:pos x="T8" y="T9"/>
                    </a:cxn>
                    <a:cxn ang="0">
                      <a:pos x="T10" y="T11"/>
                    </a:cxn>
                  </a:cxnLst>
                  <a:rect l="0" t="0" r="r" b="b"/>
                  <a:pathLst>
                    <a:path w="77" h="29">
                      <a:moveTo>
                        <a:pt x="0" y="3"/>
                      </a:moveTo>
                      <a:cubicBezTo>
                        <a:pt x="0" y="19"/>
                        <a:pt x="20" y="29"/>
                        <a:pt x="39" y="29"/>
                      </a:cubicBezTo>
                      <a:cubicBezTo>
                        <a:pt x="57" y="29"/>
                        <a:pt x="77" y="19"/>
                        <a:pt x="77" y="3"/>
                      </a:cubicBezTo>
                      <a:cubicBezTo>
                        <a:pt x="77" y="0"/>
                        <a:pt x="77" y="0"/>
                        <a:pt x="77" y="0"/>
                      </a:cubicBezTo>
                      <a:cubicBezTo>
                        <a:pt x="0" y="0"/>
                        <a:pt x="0" y="0"/>
                        <a:pt x="0" y="0"/>
                      </a:cubicBezTo>
                      <a:lnTo>
                        <a:pt x="0" y="3"/>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a:spLocks/>
                </p:cNvSpPr>
                <p:nvPr/>
              </p:nvSpPr>
              <p:spPr bwMode="auto">
                <a:xfrm>
                  <a:off x="2084383" y="3071490"/>
                  <a:ext cx="256887" cy="293740"/>
                </a:xfrm>
                <a:custGeom>
                  <a:avLst/>
                  <a:gdLst>
                    <a:gd name="T0" fmla="*/ 266 w 266"/>
                    <a:gd name="T1" fmla="*/ 132 h 304"/>
                    <a:gd name="T2" fmla="*/ 133 w 266"/>
                    <a:gd name="T3" fmla="*/ 0 h 304"/>
                    <a:gd name="T4" fmla="*/ 0 w 266"/>
                    <a:gd name="T5" fmla="*/ 132 h 304"/>
                    <a:gd name="T6" fmla="*/ 12 w 266"/>
                    <a:gd name="T7" fmla="*/ 190 h 304"/>
                    <a:gd name="T8" fmla="*/ 59 w 266"/>
                    <a:gd name="T9" fmla="*/ 297 h 304"/>
                    <a:gd name="T10" fmla="*/ 69 w 266"/>
                    <a:gd name="T11" fmla="*/ 304 h 304"/>
                    <a:gd name="T12" fmla="*/ 193 w 266"/>
                    <a:gd name="T13" fmla="*/ 304 h 304"/>
                    <a:gd name="T14" fmla="*/ 204 w 266"/>
                    <a:gd name="T15" fmla="*/ 297 h 304"/>
                    <a:gd name="T16" fmla="*/ 250 w 266"/>
                    <a:gd name="T17" fmla="*/ 196 h 304"/>
                    <a:gd name="T18" fmla="*/ 266 w 266"/>
                    <a:gd name="T19" fmla="*/ 13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304">
                      <a:moveTo>
                        <a:pt x="266" y="132"/>
                      </a:moveTo>
                      <a:cubicBezTo>
                        <a:pt x="266" y="59"/>
                        <a:pt x="206" y="0"/>
                        <a:pt x="133" y="0"/>
                      </a:cubicBezTo>
                      <a:cubicBezTo>
                        <a:pt x="59" y="0"/>
                        <a:pt x="0" y="59"/>
                        <a:pt x="0" y="132"/>
                      </a:cubicBezTo>
                      <a:cubicBezTo>
                        <a:pt x="0" y="152"/>
                        <a:pt x="3" y="169"/>
                        <a:pt x="12" y="190"/>
                      </a:cubicBezTo>
                      <a:cubicBezTo>
                        <a:pt x="59" y="297"/>
                        <a:pt x="59" y="297"/>
                        <a:pt x="59" y="297"/>
                      </a:cubicBezTo>
                      <a:cubicBezTo>
                        <a:pt x="61" y="302"/>
                        <a:pt x="65" y="304"/>
                        <a:pt x="69" y="304"/>
                      </a:cubicBezTo>
                      <a:cubicBezTo>
                        <a:pt x="193" y="304"/>
                        <a:pt x="193" y="304"/>
                        <a:pt x="193" y="304"/>
                      </a:cubicBezTo>
                      <a:cubicBezTo>
                        <a:pt x="197" y="304"/>
                        <a:pt x="202" y="302"/>
                        <a:pt x="204" y="297"/>
                      </a:cubicBezTo>
                      <a:cubicBezTo>
                        <a:pt x="250" y="196"/>
                        <a:pt x="250" y="196"/>
                        <a:pt x="250" y="196"/>
                      </a:cubicBezTo>
                      <a:cubicBezTo>
                        <a:pt x="260" y="177"/>
                        <a:pt x="266" y="155"/>
                        <a:pt x="266" y="132"/>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4" name="Freeform 23"/>
                <p:cNvSpPr>
                  <a:spLocks/>
                </p:cNvSpPr>
                <p:nvPr/>
              </p:nvSpPr>
              <p:spPr bwMode="auto">
                <a:xfrm>
                  <a:off x="1550015" y="3431710"/>
                  <a:ext cx="779694" cy="545930"/>
                </a:xfrm>
                <a:custGeom>
                  <a:avLst/>
                  <a:gdLst>
                    <a:gd name="T0" fmla="*/ 807 w 807"/>
                    <a:gd name="T1" fmla="*/ 242 h 565"/>
                    <a:gd name="T2" fmla="*/ 726 w 807"/>
                    <a:gd name="T3" fmla="*/ 134 h 565"/>
                    <a:gd name="T4" fmla="*/ 726 w 807"/>
                    <a:gd name="T5" fmla="*/ 134 h 565"/>
                    <a:gd name="T6" fmla="*/ 592 w 807"/>
                    <a:gd name="T7" fmla="*/ 0 h 565"/>
                    <a:gd name="T8" fmla="*/ 215 w 807"/>
                    <a:gd name="T9" fmla="*/ 0 h 565"/>
                    <a:gd name="T10" fmla="*/ 81 w 807"/>
                    <a:gd name="T11" fmla="*/ 134 h 565"/>
                    <a:gd name="T12" fmla="*/ 0 w 807"/>
                    <a:gd name="T13" fmla="*/ 242 h 565"/>
                    <a:gd name="T14" fmla="*/ 0 w 807"/>
                    <a:gd name="T15" fmla="*/ 538 h 565"/>
                    <a:gd name="T16" fmla="*/ 27 w 807"/>
                    <a:gd name="T17" fmla="*/ 565 h 565"/>
                    <a:gd name="T18" fmla="*/ 107 w 807"/>
                    <a:gd name="T19" fmla="*/ 565 h 565"/>
                    <a:gd name="T20" fmla="*/ 134 w 807"/>
                    <a:gd name="T21" fmla="*/ 538 h 565"/>
                    <a:gd name="T22" fmla="*/ 134 w 807"/>
                    <a:gd name="T23" fmla="*/ 487 h 565"/>
                    <a:gd name="T24" fmla="*/ 403 w 807"/>
                    <a:gd name="T25" fmla="*/ 501 h 565"/>
                    <a:gd name="T26" fmla="*/ 672 w 807"/>
                    <a:gd name="T27" fmla="*/ 487 h 565"/>
                    <a:gd name="T28" fmla="*/ 672 w 807"/>
                    <a:gd name="T29" fmla="*/ 538 h 565"/>
                    <a:gd name="T30" fmla="*/ 699 w 807"/>
                    <a:gd name="T31" fmla="*/ 565 h 565"/>
                    <a:gd name="T32" fmla="*/ 780 w 807"/>
                    <a:gd name="T33" fmla="*/ 565 h 565"/>
                    <a:gd name="T34" fmla="*/ 807 w 807"/>
                    <a:gd name="T35" fmla="*/ 538 h 565"/>
                    <a:gd name="T36" fmla="*/ 807 w 807"/>
                    <a:gd name="T37" fmla="*/ 24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7" h="565">
                      <a:moveTo>
                        <a:pt x="807" y="242"/>
                      </a:moveTo>
                      <a:cubicBezTo>
                        <a:pt x="807" y="172"/>
                        <a:pt x="726" y="135"/>
                        <a:pt x="726" y="134"/>
                      </a:cubicBezTo>
                      <a:cubicBezTo>
                        <a:pt x="726" y="134"/>
                        <a:pt x="726" y="134"/>
                        <a:pt x="726" y="134"/>
                      </a:cubicBezTo>
                      <a:cubicBezTo>
                        <a:pt x="726" y="134"/>
                        <a:pt x="655" y="0"/>
                        <a:pt x="592" y="0"/>
                      </a:cubicBezTo>
                      <a:cubicBezTo>
                        <a:pt x="215" y="0"/>
                        <a:pt x="215" y="0"/>
                        <a:pt x="215" y="0"/>
                      </a:cubicBezTo>
                      <a:cubicBezTo>
                        <a:pt x="152" y="0"/>
                        <a:pt x="81" y="134"/>
                        <a:pt x="81" y="134"/>
                      </a:cubicBezTo>
                      <a:cubicBezTo>
                        <a:pt x="81" y="134"/>
                        <a:pt x="0" y="172"/>
                        <a:pt x="0" y="242"/>
                      </a:cubicBezTo>
                      <a:cubicBezTo>
                        <a:pt x="0" y="312"/>
                        <a:pt x="0" y="538"/>
                        <a:pt x="0" y="538"/>
                      </a:cubicBezTo>
                      <a:cubicBezTo>
                        <a:pt x="0" y="553"/>
                        <a:pt x="12" y="565"/>
                        <a:pt x="27" y="565"/>
                      </a:cubicBezTo>
                      <a:cubicBezTo>
                        <a:pt x="107" y="565"/>
                        <a:pt x="107" y="565"/>
                        <a:pt x="107" y="565"/>
                      </a:cubicBezTo>
                      <a:cubicBezTo>
                        <a:pt x="122" y="565"/>
                        <a:pt x="134" y="553"/>
                        <a:pt x="134" y="538"/>
                      </a:cubicBezTo>
                      <a:cubicBezTo>
                        <a:pt x="134" y="487"/>
                        <a:pt x="134" y="487"/>
                        <a:pt x="134" y="487"/>
                      </a:cubicBezTo>
                      <a:cubicBezTo>
                        <a:pt x="134" y="487"/>
                        <a:pt x="266" y="501"/>
                        <a:pt x="403" y="501"/>
                      </a:cubicBezTo>
                      <a:cubicBezTo>
                        <a:pt x="540" y="501"/>
                        <a:pt x="671" y="488"/>
                        <a:pt x="672" y="487"/>
                      </a:cubicBezTo>
                      <a:cubicBezTo>
                        <a:pt x="672" y="538"/>
                        <a:pt x="672" y="538"/>
                        <a:pt x="672" y="538"/>
                      </a:cubicBezTo>
                      <a:cubicBezTo>
                        <a:pt x="672" y="553"/>
                        <a:pt x="684" y="565"/>
                        <a:pt x="699" y="565"/>
                      </a:cubicBezTo>
                      <a:cubicBezTo>
                        <a:pt x="780" y="565"/>
                        <a:pt x="780" y="565"/>
                        <a:pt x="780" y="565"/>
                      </a:cubicBezTo>
                      <a:cubicBezTo>
                        <a:pt x="795" y="565"/>
                        <a:pt x="807" y="553"/>
                        <a:pt x="807" y="538"/>
                      </a:cubicBezTo>
                      <a:cubicBezTo>
                        <a:pt x="807" y="538"/>
                        <a:pt x="807" y="312"/>
                        <a:pt x="807" y="242"/>
                      </a:cubicBezTo>
                      <a:close/>
                    </a:path>
                  </a:pathLst>
                </a:custGeom>
                <a:noFill/>
                <a:ln>
                  <a:solidFill>
                    <a:srgbClr val="FFFFFF"/>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5" name="Freeform 24"/>
                <p:cNvSpPr>
                  <a:spLocks/>
                </p:cNvSpPr>
                <p:nvPr/>
              </p:nvSpPr>
              <p:spPr bwMode="auto">
                <a:xfrm>
                  <a:off x="1524001" y="3511919"/>
                  <a:ext cx="78042" cy="49499"/>
                </a:xfrm>
                <a:custGeom>
                  <a:avLst/>
                  <a:gdLst>
                    <a:gd name="T0" fmla="*/ 81 w 81"/>
                    <a:gd name="T1" fmla="*/ 25 h 51"/>
                    <a:gd name="T2" fmla="*/ 55 w 81"/>
                    <a:gd name="T3" fmla="*/ 51 h 51"/>
                    <a:gd name="T4" fmla="*/ 26 w 81"/>
                    <a:gd name="T5" fmla="*/ 51 h 51"/>
                    <a:gd name="T6" fmla="*/ 0 w 81"/>
                    <a:gd name="T7" fmla="*/ 25 h 51"/>
                    <a:gd name="T8" fmla="*/ 0 w 81"/>
                    <a:gd name="T9" fmla="*/ 25 h 51"/>
                    <a:gd name="T10" fmla="*/ 26 w 81"/>
                    <a:gd name="T11" fmla="*/ 0 h 51"/>
                    <a:gd name="T12" fmla="*/ 55 w 81"/>
                    <a:gd name="T13" fmla="*/ 0 h 51"/>
                    <a:gd name="T14" fmla="*/ 81 w 81"/>
                    <a:gd name="T15" fmla="*/ 2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51">
                      <a:moveTo>
                        <a:pt x="81" y="25"/>
                      </a:moveTo>
                      <a:cubicBezTo>
                        <a:pt x="81" y="40"/>
                        <a:pt x="69" y="51"/>
                        <a:pt x="55" y="51"/>
                      </a:cubicBezTo>
                      <a:cubicBezTo>
                        <a:pt x="26" y="51"/>
                        <a:pt x="26" y="51"/>
                        <a:pt x="26" y="51"/>
                      </a:cubicBezTo>
                      <a:cubicBezTo>
                        <a:pt x="12" y="51"/>
                        <a:pt x="0" y="40"/>
                        <a:pt x="0" y="25"/>
                      </a:cubicBezTo>
                      <a:cubicBezTo>
                        <a:pt x="0" y="25"/>
                        <a:pt x="0" y="25"/>
                        <a:pt x="0" y="25"/>
                      </a:cubicBezTo>
                      <a:cubicBezTo>
                        <a:pt x="0" y="11"/>
                        <a:pt x="12" y="0"/>
                        <a:pt x="26" y="0"/>
                      </a:cubicBezTo>
                      <a:cubicBezTo>
                        <a:pt x="55" y="0"/>
                        <a:pt x="55" y="0"/>
                        <a:pt x="55" y="0"/>
                      </a:cubicBezTo>
                      <a:cubicBezTo>
                        <a:pt x="69" y="0"/>
                        <a:pt x="81" y="11"/>
                        <a:pt x="81" y="25"/>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6" name="Freeform 25"/>
                <p:cNvSpPr>
                  <a:spLocks/>
                </p:cNvSpPr>
                <p:nvPr/>
              </p:nvSpPr>
              <p:spPr bwMode="auto">
                <a:xfrm>
                  <a:off x="2277681" y="3511919"/>
                  <a:ext cx="78403" cy="49499"/>
                </a:xfrm>
                <a:custGeom>
                  <a:avLst/>
                  <a:gdLst>
                    <a:gd name="T0" fmla="*/ 81 w 81"/>
                    <a:gd name="T1" fmla="*/ 25 h 51"/>
                    <a:gd name="T2" fmla="*/ 55 w 81"/>
                    <a:gd name="T3" fmla="*/ 51 h 51"/>
                    <a:gd name="T4" fmla="*/ 26 w 81"/>
                    <a:gd name="T5" fmla="*/ 51 h 51"/>
                    <a:gd name="T6" fmla="*/ 0 w 81"/>
                    <a:gd name="T7" fmla="*/ 25 h 51"/>
                    <a:gd name="T8" fmla="*/ 0 w 81"/>
                    <a:gd name="T9" fmla="*/ 25 h 51"/>
                    <a:gd name="T10" fmla="*/ 26 w 81"/>
                    <a:gd name="T11" fmla="*/ 0 h 51"/>
                    <a:gd name="T12" fmla="*/ 55 w 81"/>
                    <a:gd name="T13" fmla="*/ 0 h 51"/>
                    <a:gd name="T14" fmla="*/ 81 w 81"/>
                    <a:gd name="T15" fmla="*/ 2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51">
                      <a:moveTo>
                        <a:pt x="81" y="25"/>
                      </a:moveTo>
                      <a:cubicBezTo>
                        <a:pt x="81" y="40"/>
                        <a:pt x="69" y="51"/>
                        <a:pt x="55" y="51"/>
                      </a:cubicBezTo>
                      <a:cubicBezTo>
                        <a:pt x="26" y="51"/>
                        <a:pt x="26" y="51"/>
                        <a:pt x="26" y="51"/>
                      </a:cubicBezTo>
                      <a:cubicBezTo>
                        <a:pt x="12" y="51"/>
                        <a:pt x="0" y="40"/>
                        <a:pt x="0" y="25"/>
                      </a:cubicBezTo>
                      <a:cubicBezTo>
                        <a:pt x="0" y="25"/>
                        <a:pt x="0" y="25"/>
                        <a:pt x="0" y="25"/>
                      </a:cubicBezTo>
                      <a:cubicBezTo>
                        <a:pt x="0" y="11"/>
                        <a:pt x="12" y="0"/>
                        <a:pt x="26" y="0"/>
                      </a:cubicBezTo>
                      <a:cubicBezTo>
                        <a:pt x="55" y="0"/>
                        <a:pt x="55" y="0"/>
                        <a:pt x="55" y="0"/>
                      </a:cubicBezTo>
                      <a:cubicBezTo>
                        <a:pt x="69" y="0"/>
                        <a:pt x="81" y="11"/>
                        <a:pt x="81" y="25"/>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7" name="Oval 26"/>
                <p:cNvSpPr>
                  <a:spLocks noChangeArrowheads="1"/>
                </p:cNvSpPr>
                <p:nvPr/>
              </p:nvSpPr>
              <p:spPr bwMode="auto">
                <a:xfrm>
                  <a:off x="1602043" y="3639460"/>
                  <a:ext cx="103694" cy="10441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640702" y="3458085"/>
                  <a:ext cx="598319" cy="129347"/>
                </a:xfrm>
                <a:custGeom>
                  <a:avLst/>
                  <a:gdLst>
                    <a:gd name="T0" fmla="*/ 309 w 619"/>
                    <a:gd name="T1" fmla="*/ 120 h 134"/>
                    <a:gd name="T2" fmla="*/ 0 w 619"/>
                    <a:gd name="T3" fmla="*/ 134 h 134"/>
                    <a:gd name="T4" fmla="*/ 134 w 619"/>
                    <a:gd name="T5" fmla="*/ 0 h 134"/>
                    <a:gd name="T6" fmla="*/ 484 w 619"/>
                    <a:gd name="T7" fmla="*/ 0 h 134"/>
                    <a:gd name="T8" fmla="*/ 619 w 619"/>
                    <a:gd name="T9" fmla="*/ 134 h 134"/>
                    <a:gd name="T10" fmla="*/ 309 w 619"/>
                    <a:gd name="T11" fmla="*/ 120 h 134"/>
                  </a:gdLst>
                  <a:ahLst/>
                  <a:cxnLst>
                    <a:cxn ang="0">
                      <a:pos x="T0" y="T1"/>
                    </a:cxn>
                    <a:cxn ang="0">
                      <a:pos x="T2" y="T3"/>
                    </a:cxn>
                    <a:cxn ang="0">
                      <a:pos x="T4" y="T5"/>
                    </a:cxn>
                    <a:cxn ang="0">
                      <a:pos x="T6" y="T7"/>
                    </a:cxn>
                    <a:cxn ang="0">
                      <a:pos x="T8" y="T9"/>
                    </a:cxn>
                    <a:cxn ang="0">
                      <a:pos x="T10" y="T11"/>
                    </a:cxn>
                  </a:cxnLst>
                  <a:rect l="0" t="0" r="r" b="b"/>
                  <a:pathLst>
                    <a:path w="619" h="134">
                      <a:moveTo>
                        <a:pt x="309" y="120"/>
                      </a:moveTo>
                      <a:cubicBezTo>
                        <a:pt x="118" y="120"/>
                        <a:pt x="0" y="134"/>
                        <a:pt x="0" y="134"/>
                      </a:cubicBezTo>
                      <a:cubicBezTo>
                        <a:pt x="0" y="134"/>
                        <a:pt x="71" y="0"/>
                        <a:pt x="134" y="0"/>
                      </a:cubicBezTo>
                      <a:cubicBezTo>
                        <a:pt x="484" y="0"/>
                        <a:pt x="484" y="0"/>
                        <a:pt x="484" y="0"/>
                      </a:cubicBezTo>
                      <a:cubicBezTo>
                        <a:pt x="548" y="0"/>
                        <a:pt x="619" y="134"/>
                        <a:pt x="619" y="134"/>
                      </a:cubicBezTo>
                      <a:cubicBezTo>
                        <a:pt x="619" y="134"/>
                        <a:pt x="501" y="120"/>
                        <a:pt x="309" y="1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8"/>
                <p:cNvSpPr>
                  <a:spLocks noChangeArrowheads="1"/>
                </p:cNvSpPr>
                <p:nvPr/>
              </p:nvSpPr>
              <p:spPr bwMode="auto">
                <a:xfrm>
                  <a:off x="2173264" y="3639460"/>
                  <a:ext cx="104417" cy="10441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extBox 16"/>
            <p:cNvSpPr txBox="1"/>
            <p:nvPr/>
          </p:nvSpPr>
          <p:spPr>
            <a:xfrm>
              <a:off x="2578778" y="1516693"/>
              <a:ext cx="825867" cy="646331"/>
            </a:xfrm>
            <a:prstGeom prst="rect">
              <a:avLst/>
            </a:prstGeom>
            <a:noFill/>
          </p:spPr>
          <p:txBody>
            <a:bodyPr wrap="none" rtlCol="0">
              <a:spAutoFit/>
            </a:bodyPr>
            <a:lstStyle/>
            <a:p>
              <a:pPr algn="ctr"/>
              <a:r>
                <a:rPr lang="en-US" dirty="0"/>
                <a:t>Smart</a:t>
              </a:r>
            </a:p>
            <a:p>
              <a:pPr algn="ctr"/>
              <a:r>
                <a:rPr lang="en-US" dirty="0"/>
                <a:t>Cars</a:t>
              </a:r>
            </a:p>
          </p:txBody>
        </p:sp>
      </p:grpSp>
      <p:grpSp>
        <p:nvGrpSpPr>
          <p:cNvPr id="30" name="Group 29"/>
          <p:cNvGrpSpPr/>
          <p:nvPr/>
        </p:nvGrpSpPr>
        <p:grpSpPr>
          <a:xfrm>
            <a:off x="5202248" y="3095206"/>
            <a:ext cx="1338212" cy="1965032"/>
            <a:chOff x="4191190" y="1516693"/>
            <a:chExt cx="1338212" cy="1965032"/>
          </a:xfrm>
        </p:grpSpPr>
        <p:grpSp>
          <p:nvGrpSpPr>
            <p:cNvPr id="31" name="Group 30"/>
            <p:cNvGrpSpPr/>
            <p:nvPr/>
          </p:nvGrpSpPr>
          <p:grpSpPr>
            <a:xfrm>
              <a:off x="4191190" y="2143513"/>
              <a:ext cx="1338212" cy="1338212"/>
              <a:chOff x="492286" y="2143513"/>
              <a:chExt cx="1338212" cy="1338212"/>
            </a:xfrm>
          </p:grpSpPr>
          <p:sp>
            <p:nvSpPr>
              <p:cNvPr id="33" name="Oval 32"/>
              <p:cNvSpPr/>
              <p:nvPr/>
            </p:nvSpPr>
            <p:spPr>
              <a:xfrm>
                <a:off x="492286" y="2143513"/>
                <a:ext cx="1338212" cy="1338212"/>
              </a:xfrm>
              <a:prstGeom prst="ellipse">
                <a:avLst/>
              </a:prstGeom>
              <a:gradFill>
                <a:gsLst>
                  <a:gs pos="0">
                    <a:srgbClr val="DA532E"/>
                  </a:gs>
                  <a:gs pos="100000">
                    <a:schemeClr val="accent2"/>
                  </a:gs>
                </a:gsLst>
                <a:lin ang="5400000" scaled="0"/>
              </a:gra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758919" y="2347192"/>
                <a:ext cx="794621" cy="902928"/>
                <a:chOff x="3582416" y="2734310"/>
                <a:chExt cx="965660" cy="1097280"/>
              </a:xfrm>
              <a:noFill/>
            </p:grpSpPr>
            <p:sp>
              <p:nvSpPr>
                <p:cNvPr id="35" name="Oval 5"/>
                <p:cNvSpPr>
                  <a:spLocks noChangeArrowheads="1"/>
                </p:cNvSpPr>
                <p:nvPr/>
              </p:nvSpPr>
              <p:spPr bwMode="auto">
                <a:xfrm>
                  <a:off x="3582416" y="2734310"/>
                  <a:ext cx="362038" cy="361023"/>
                </a:xfrm>
                <a:prstGeom prst="ellipse">
                  <a:avLst/>
                </a:prstGeom>
                <a:grpFill/>
                <a:ln>
                  <a:solidFill>
                    <a:srgbClr val="FFFFFF"/>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6" name="Oval 6"/>
                <p:cNvSpPr>
                  <a:spLocks noChangeArrowheads="1"/>
                </p:cNvSpPr>
                <p:nvPr/>
              </p:nvSpPr>
              <p:spPr bwMode="auto">
                <a:xfrm>
                  <a:off x="3651102" y="2802996"/>
                  <a:ext cx="224667" cy="223652"/>
                </a:xfrm>
                <a:prstGeom prst="ellipse">
                  <a:avLst/>
                </a:prstGeom>
                <a:grpFill/>
                <a:ln>
                  <a:solidFill>
                    <a:srgbClr val="FFFFFF"/>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7" name="Freeform 7"/>
                <p:cNvSpPr>
                  <a:spLocks/>
                </p:cNvSpPr>
                <p:nvPr/>
              </p:nvSpPr>
              <p:spPr bwMode="auto">
                <a:xfrm>
                  <a:off x="3665651" y="3032061"/>
                  <a:ext cx="831672" cy="799529"/>
                </a:xfrm>
                <a:custGeom>
                  <a:avLst/>
                  <a:gdLst>
                    <a:gd name="T0" fmla="*/ 907 w 919"/>
                    <a:gd name="T1" fmla="*/ 358 h 884"/>
                    <a:gd name="T2" fmla="*/ 797 w 919"/>
                    <a:gd name="T3" fmla="*/ 267 h 884"/>
                    <a:gd name="T4" fmla="*/ 797 w 919"/>
                    <a:gd name="T5" fmla="*/ 42 h 884"/>
                    <a:gd name="T6" fmla="*/ 781 w 919"/>
                    <a:gd name="T7" fmla="*/ 27 h 884"/>
                    <a:gd name="T8" fmla="*/ 689 w 919"/>
                    <a:gd name="T9" fmla="*/ 27 h 884"/>
                    <a:gd name="T10" fmla="*/ 674 w 919"/>
                    <a:gd name="T11" fmla="*/ 42 h 884"/>
                    <a:gd name="T12" fmla="*/ 674 w 919"/>
                    <a:gd name="T13" fmla="*/ 166 h 884"/>
                    <a:gd name="T14" fmla="*/ 486 w 919"/>
                    <a:gd name="T15" fmla="*/ 11 h 884"/>
                    <a:gd name="T16" fmla="*/ 460 w 919"/>
                    <a:gd name="T17" fmla="*/ 0 h 884"/>
                    <a:gd name="T18" fmla="*/ 433 w 919"/>
                    <a:gd name="T19" fmla="*/ 11 h 884"/>
                    <a:gd name="T20" fmla="*/ 13 w 919"/>
                    <a:gd name="T21" fmla="*/ 358 h 884"/>
                    <a:gd name="T22" fmla="*/ 0 w 919"/>
                    <a:gd name="T23" fmla="*/ 386 h 884"/>
                    <a:gd name="T24" fmla="*/ 38 w 919"/>
                    <a:gd name="T25" fmla="*/ 423 h 884"/>
                    <a:gd name="T26" fmla="*/ 92 w 919"/>
                    <a:gd name="T27" fmla="*/ 423 h 884"/>
                    <a:gd name="T28" fmla="*/ 92 w 919"/>
                    <a:gd name="T29" fmla="*/ 425 h 884"/>
                    <a:gd name="T30" fmla="*/ 92 w 919"/>
                    <a:gd name="T31" fmla="*/ 854 h 884"/>
                    <a:gd name="T32" fmla="*/ 123 w 919"/>
                    <a:gd name="T33" fmla="*/ 884 h 884"/>
                    <a:gd name="T34" fmla="*/ 797 w 919"/>
                    <a:gd name="T35" fmla="*/ 884 h 884"/>
                    <a:gd name="T36" fmla="*/ 827 w 919"/>
                    <a:gd name="T37" fmla="*/ 854 h 884"/>
                    <a:gd name="T38" fmla="*/ 827 w 919"/>
                    <a:gd name="T39" fmla="*/ 425 h 884"/>
                    <a:gd name="T40" fmla="*/ 827 w 919"/>
                    <a:gd name="T41" fmla="*/ 423 h 884"/>
                    <a:gd name="T42" fmla="*/ 881 w 919"/>
                    <a:gd name="T43" fmla="*/ 423 h 884"/>
                    <a:gd name="T44" fmla="*/ 919 w 919"/>
                    <a:gd name="T45" fmla="*/ 386 h 884"/>
                    <a:gd name="T46" fmla="*/ 907 w 919"/>
                    <a:gd name="T47" fmla="*/ 358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9" h="884">
                      <a:moveTo>
                        <a:pt x="907" y="358"/>
                      </a:moveTo>
                      <a:cubicBezTo>
                        <a:pt x="797" y="267"/>
                        <a:pt x="797" y="267"/>
                        <a:pt x="797" y="267"/>
                      </a:cubicBezTo>
                      <a:cubicBezTo>
                        <a:pt x="797" y="42"/>
                        <a:pt x="797" y="42"/>
                        <a:pt x="797" y="42"/>
                      </a:cubicBezTo>
                      <a:cubicBezTo>
                        <a:pt x="797" y="34"/>
                        <a:pt x="790" y="27"/>
                        <a:pt x="781" y="27"/>
                      </a:cubicBezTo>
                      <a:cubicBezTo>
                        <a:pt x="689" y="27"/>
                        <a:pt x="689" y="27"/>
                        <a:pt x="689" y="27"/>
                      </a:cubicBezTo>
                      <a:cubicBezTo>
                        <a:pt x="681" y="27"/>
                        <a:pt x="674" y="34"/>
                        <a:pt x="674" y="42"/>
                      </a:cubicBezTo>
                      <a:cubicBezTo>
                        <a:pt x="674" y="166"/>
                        <a:pt x="674" y="166"/>
                        <a:pt x="674" y="166"/>
                      </a:cubicBezTo>
                      <a:cubicBezTo>
                        <a:pt x="486" y="11"/>
                        <a:pt x="486" y="11"/>
                        <a:pt x="486" y="11"/>
                      </a:cubicBezTo>
                      <a:cubicBezTo>
                        <a:pt x="479" y="4"/>
                        <a:pt x="470" y="0"/>
                        <a:pt x="460" y="0"/>
                      </a:cubicBezTo>
                      <a:cubicBezTo>
                        <a:pt x="449" y="0"/>
                        <a:pt x="440" y="4"/>
                        <a:pt x="433" y="11"/>
                      </a:cubicBezTo>
                      <a:cubicBezTo>
                        <a:pt x="13" y="358"/>
                        <a:pt x="13" y="358"/>
                        <a:pt x="13" y="358"/>
                      </a:cubicBezTo>
                      <a:cubicBezTo>
                        <a:pt x="5" y="365"/>
                        <a:pt x="0" y="375"/>
                        <a:pt x="0" y="386"/>
                      </a:cubicBezTo>
                      <a:cubicBezTo>
                        <a:pt x="0" y="407"/>
                        <a:pt x="17" y="423"/>
                        <a:pt x="38" y="423"/>
                      </a:cubicBezTo>
                      <a:cubicBezTo>
                        <a:pt x="92" y="423"/>
                        <a:pt x="92" y="423"/>
                        <a:pt x="92" y="423"/>
                      </a:cubicBezTo>
                      <a:cubicBezTo>
                        <a:pt x="92" y="424"/>
                        <a:pt x="92" y="424"/>
                        <a:pt x="92" y="425"/>
                      </a:cubicBezTo>
                      <a:cubicBezTo>
                        <a:pt x="92" y="854"/>
                        <a:pt x="92" y="854"/>
                        <a:pt x="92" y="854"/>
                      </a:cubicBezTo>
                      <a:cubicBezTo>
                        <a:pt x="92" y="871"/>
                        <a:pt x="106" y="884"/>
                        <a:pt x="123" y="884"/>
                      </a:cubicBezTo>
                      <a:cubicBezTo>
                        <a:pt x="797" y="884"/>
                        <a:pt x="797" y="884"/>
                        <a:pt x="797" y="884"/>
                      </a:cubicBezTo>
                      <a:cubicBezTo>
                        <a:pt x="814" y="884"/>
                        <a:pt x="827" y="871"/>
                        <a:pt x="827" y="854"/>
                      </a:cubicBezTo>
                      <a:cubicBezTo>
                        <a:pt x="827" y="425"/>
                        <a:pt x="827" y="425"/>
                        <a:pt x="827" y="425"/>
                      </a:cubicBezTo>
                      <a:cubicBezTo>
                        <a:pt x="827" y="424"/>
                        <a:pt x="827" y="424"/>
                        <a:pt x="827" y="423"/>
                      </a:cubicBezTo>
                      <a:cubicBezTo>
                        <a:pt x="881" y="423"/>
                        <a:pt x="881" y="423"/>
                        <a:pt x="881" y="423"/>
                      </a:cubicBezTo>
                      <a:cubicBezTo>
                        <a:pt x="902" y="423"/>
                        <a:pt x="919" y="407"/>
                        <a:pt x="919" y="386"/>
                      </a:cubicBezTo>
                      <a:cubicBezTo>
                        <a:pt x="919" y="375"/>
                        <a:pt x="915" y="365"/>
                        <a:pt x="907" y="358"/>
                      </a:cubicBezTo>
                      <a:close/>
                    </a:path>
                  </a:pathLst>
                </a:custGeom>
                <a:grpFill/>
                <a:ln>
                  <a:solidFill>
                    <a:srgbClr val="FFFFFF"/>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8" name="Oval 8"/>
                <p:cNvSpPr>
                  <a:spLocks noChangeArrowheads="1"/>
                </p:cNvSpPr>
                <p:nvPr/>
              </p:nvSpPr>
              <p:spPr bwMode="auto">
                <a:xfrm>
                  <a:off x="4281115" y="3491545"/>
                  <a:ext cx="266961" cy="265946"/>
                </a:xfrm>
                <a:prstGeom prst="ellipse">
                  <a:avLst/>
                </a:prstGeom>
                <a:grpFill/>
                <a:ln>
                  <a:solidFill>
                    <a:srgbClr val="FFFFFF"/>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9" name="Oval 9"/>
                <p:cNvSpPr>
                  <a:spLocks noChangeArrowheads="1"/>
                </p:cNvSpPr>
                <p:nvPr/>
              </p:nvSpPr>
              <p:spPr bwMode="auto">
                <a:xfrm>
                  <a:off x="4338974" y="3548388"/>
                  <a:ext cx="151244" cy="151244"/>
                </a:xfrm>
                <a:prstGeom prst="ellipse">
                  <a:avLst/>
                </a:prstGeom>
                <a:grpFill/>
                <a:ln>
                  <a:solidFill>
                    <a:srgbClr val="FFFFFF"/>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0" name="Freeform 10"/>
                <p:cNvSpPr>
                  <a:spLocks noEditPoints="1"/>
                </p:cNvSpPr>
                <p:nvPr/>
              </p:nvSpPr>
              <p:spPr bwMode="auto">
                <a:xfrm>
                  <a:off x="3709298" y="2860854"/>
                  <a:ext cx="738287" cy="796145"/>
                </a:xfrm>
                <a:custGeom>
                  <a:avLst/>
                  <a:gdLst>
                    <a:gd name="T0" fmla="*/ 75 w 816"/>
                    <a:gd name="T1" fmla="*/ 117 h 880"/>
                    <a:gd name="T2" fmla="*/ 75 w 816"/>
                    <a:gd name="T3" fmla="*/ 456 h 880"/>
                    <a:gd name="T4" fmla="*/ 45 w 816"/>
                    <a:gd name="T5" fmla="*/ 480 h 880"/>
                    <a:gd name="T6" fmla="*/ 45 w 816"/>
                    <a:gd name="T7" fmla="*/ 117 h 880"/>
                    <a:gd name="T8" fmla="*/ 0 w 816"/>
                    <a:gd name="T9" fmla="*/ 59 h 880"/>
                    <a:gd name="T10" fmla="*/ 60 w 816"/>
                    <a:gd name="T11" fmla="*/ 0 h 880"/>
                    <a:gd name="T12" fmla="*/ 119 w 816"/>
                    <a:gd name="T13" fmla="*/ 59 h 880"/>
                    <a:gd name="T14" fmla="*/ 75 w 816"/>
                    <a:gd name="T15" fmla="*/ 117 h 880"/>
                    <a:gd name="T16" fmla="*/ 780 w 816"/>
                    <a:gd name="T17" fmla="*/ 807 h 880"/>
                    <a:gd name="T18" fmla="*/ 743 w 816"/>
                    <a:gd name="T19" fmla="*/ 844 h 880"/>
                    <a:gd name="T20" fmla="*/ 780 w 816"/>
                    <a:gd name="T21" fmla="*/ 880 h 880"/>
                    <a:gd name="T22" fmla="*/ 816 w 816"/>
                    <a:gd name="T23" fmla="*/ 844 h 880"/>
                    <a:gd name="T24" fmla="*/ 780 w 816"/>
                    <a:gd name="T25" fmla="*/ 807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6" h="880">
                      <a:moveTo>
                        <a:pt x="75" y="117"/>
                      </a:moveTo>
                      <a:cubicBezTo>
                        <a:pt x="75" y="456"/>
                        <a:pt x="75" y="456"/>
                        <a:pt x="75" y="456"/>
                      </a:cubicBezTo>
                      <a:cubicBezTo>
                        <a:pt x="45" y="480"/>
                        <a:pt x="45" y="480"/>
                        <a:pt x="45" y="480"/>
                      </a:cubicBezTo>
                      <a:cubicBezTo>
                        <a:pt x="45" y="117"/>
                        <a:pt x="45" y="117"/>
                        <a:pt x="45" y="117"/>
                      </a:cubicBezTo>
                      <a:cubicBezTo>
                        <a:pt x="19" y="110"/>
                        <a:pt x="0" y="87"/>
                        <a:pt x="0" y="59"/>
                      </a:cubicBezTo>
                      <a:cubicBezTo>
                        <a:pt x="0" y="26"/>
                        <a:pt x="27" y="0"/>
                        <a:pt x="60" y="0"/>
                      </a:cubicBezTo>
                      <a:cubicBezTo>
                        <a:pt x="93" y="0"/>
                        <a:pt x="119" y="26"/>
                        <a:pt x="119" y="59"/>
                      </a:cubicBezTo>
                      <a:cubicBezTo>
                        <a:pt x="119" y="87"/>
                        <a:pt x="100" y="110"/>
                        <a:pt x="75" y="117"/>
                      </a:cubicBezTo>
                      <a:close/>
                      <a:moveTo>
                        <a:pt x="780" y="807"/>
                      </a:moveTo>
                      <a:cubicBezTo>
                        <a:pt x="759" y="807"/>
                        <a:pt x="743" y="823"/>
                        <a:pt x="743" y="844"/>
                      </a:cubicBezTo>
                      <a:cubicBezTo>
                        <a:pt x="743" y="864"/>
                        <a:pt x="759" y="880"/>
                        <a:pt x="780" y="880"/>
                      </a:cubicBezTo>
                      <a:cubicBezTo>
                        <a:pt x="800" y="880"/>
                        <a:pt x="816" y="864"/>
                        <a:pt x="816" y="844"/>
                      </a:cubicBezTo>
                      <a:cubicBezTo>
                        <a:pt x="816" y="823"/>
                        <a:pt x="800" y="807"/>
                        <a:pt x="780" y="807"/>
                      </a:cubicBezTo>
                      <a:close/>
                    </a:path>
                  </a:pathLst>
                </a:custGeom>
                <a:grpFill/>
                <a:ln>
                  <a:solidFill>
                    <a:srgbClr val="FFFFFF"/>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sp>
          <p:nvSpPr>
            <p:cNvPr id="32" name="TextBox 31"/>
            <p:cNvSpPr txBox="1"/>
            <p:nvPr/>
          </p:nvSpPr>
          <p:spPr>
            <a:xfrm>
              <a:off x="4394051" y="1516693"/>
              <a:ext cx="949299" cy="646331"/>
            </a:xfrm>
            <a:prstGeom prst="rect">
              <a:avLst/>
            </a:prstGeom>
            <a:noFill/>
          </p:spPr>
          <p:txBody>
            <a:bodyPr wrap="none" rtlCol="0">
              <a:spAutoFit/>
            </a:bodyPr>
            <a:lstStyle/>
            <a:p>
              <a:pPr algn="ctr"/>
              <a:r>
                <a:rPr lang="en-US" dirty="0"/>
                <a:t>Smart</a:t>
              </a:r>
            </a:p>
            <a:p>
              <a:pPr algn="ctr"/>
              <a:r>
                <a:rPr lang="en-US" dirty="0"/>
                <a:t>Homes</a:t>
              </a:r>
            </a:p>
          </p:txBody>
        </p:sp>
      </p:grpSp>
      <p:pic>
        <p:nvPicPr>
          <p:cNvPr id="2050" name="Picture 2" descr="Image result for images smart healthcare"/>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963349" y="3182326"/>
            <a:ext cx="2200275" cy="2076450"/>
          </a:xfrm>
          <a:prstGeom prst="rect">
            <a:avLst/>
          </a:prstGeom>
          <a:noFill/>
          <a:extLst>
            <a:ext uri="{909E8E84-426E-40DD-AFC4-6F175D3DCCD1}">
              <a14:hiddenFill xmlns:a14="http://schemas.microsoft.com/office/drawing/2010/main">
                <a:solidFill>
                  <a:srgbClr val="FFFFFF"/>
                </a:solidFill>
              </a14:hiddenFill>
            </a:ext>
          </a:extLst>
        </p:spPr>
      </p:pic>
      <p:sp>
        <p:nvSpPr>
          <p:cNvPr id="41" name="Right Arrow 40"/>
          <p:cNvSpPr/>
          <p:nvPr/>
        </p:nvSpPr>
        <p:spPr>
          <a:xfrm>
            <a:off x="2829464" y="4288660"/>
            <a:ext cx="267419" cy="27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a:off x="4758936" y="4310531"/>
            <a:ext cx="267419" cy="27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6929776" y="4250327"/>
            <a:ext cx="267419" cy="27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069675" y="5874589"/>
            <a:ext cx="9929004" cy="369332"/>
          </a:xfrm>
          <a:prstGeom prst="rect">
            <a:avLst/>
          </a:prstGeom>
          <a:noFill/>
        </p:spPr>
        <p:txBody>
          <a:bodyPr wrap="square" rtlCol="0">
            <a:spAutoFit/>
          </a:bodyPr>
          <a:lstStyle/>
          <a:p>
            <a:r>
              <a:rPr lang="en-US" dirty="0"/>
              <a:t>Our aim is to use the smartness in the connected devices to improve the health care for all .</a:t>
            </a:r>
          </a:p>
        </p:txBody>
      </p:sp>
    </p:spTree>
    <p:extLst>
      <p:ext uri="{BB962C8B-B14F-4D97-AF65-F5344CB8AC3E}">
        <p14:creationId xmlns:p14="http://schemas.microsoft.com/office/powerpoint/2010/main" val="350889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for the need FOR SMART HEALTH CARE?</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402955758"/>
              </p:ext>
            </p:extLst>
          </p:nvPr>
        </p:nvGraphicFramePr>
        <p:xfrm>
          <a:off x="914400" y="2147978"/>
          <a:ext cx="10299940" cy="4754880"/>
        </p:xfrm>
        <a:graphic>
          <a:graphicData uri="http://schemas.openxmlformats.org/drawingml/2006/table">
            <a:tbl>
              <a:tblPr firstRow="1" bandRow="1">
                <a:tableStyleId>{5940675A-B579-460E-94D1-54222C63F5DA}</a:tableStyleId>
              </a:tblPr>
              <a:tblGrid>
                <a:gridCol w="5149970">
                  <a:extLst>
                    <a:ext uri="{9D8B030D-6E8A-4147-A177-3AD203B41FA5}">
                      <a16:colId xmlns:a16="http://schemas.microsoft.com/office/drawing/2014/main" val="20000"/>
                    </a:ext>
                  </a:extLst>
                </a:gridCol>
                <a:gridCol w="5149970">
                  <a:extLst>
                    <a:ext uri="{9D8B030D-6E8A-4147-A177-3AD203B41FA5}">
                      <a16:colId xmlns:a16="http://schemas.microsoft.com/office/drawing/2014/main" val="20001"/>
                    </a:ext>
                  </a:extLst>
                </a:gridCol>
              </a:tblGrid>
              <a:tr h="4597880">
                <a:tc>
                  <a:txBody>
                    <a:bodyPr/>
                    <a:lstStyle/>
                    <a:p>
                      <a:pPr marL="285750" indent="-285750">
                        <a:buFont typeface="Wingdings" panose="05000000000000000000" pitchFamily="2" charset="2"/>
                        <a:buChar char="Ø"/>
                      </a:pPr>
                      <a:r>
                        <a:rPr lang="en-US" dirty="0"/>
                        <a:t>Real time patient monitoring</a:t>
                      </a:r>
                      <a:r>
                        <a:rPr lang="en-US" baseline="0" dirty="0"/>
                        <a:t> and Diagnosis</a:t>
                      </a:r>
                    </a:p>
                    <a:p>
                      <a:pPr marL="285750" indent="-285750">
                        <a:buFont typeface="Wingdings" panose="05000000000000000000" pitchFamily="2" charset="2"/>
                        <a:buChar char="Ø"/>
                      </a:pPr>
                      <a:r>
                        <a:rPr lang="en-US" baseline="0" dirty="0"/>
                        <a:t>Moving from Reactive Health Care to Proactive Health Care, where we go by the actionable intelligence based on the data . </a:t>
                      </a:r>
                    </a:p>
                    <a:p>
                      <a:pPr marL="285750" indent="-285750">
                        <a:buFont typeface="Wingdings" panose="05000000000000000000" pitchFamily="2" charset="2"/>
                        <a:buChar char="Ø"/>
                      </a:pPr>
                      <a:r>
                        <a:rPr lang="en-US" baseline="0" dirty="0"/>
                        <a:t>Trend analysis / Machine learning . Data is the power , using data to revolutionize the way we do the patient care.</a:t>
                      </a:r>
                    </a:p>
                    <a:p>
                      <a:pPr marL="285750" indent="-285750">
                        <a:buFont typeface="Wingdings" panose="05000000000000000000" pitchFamily="2" charset="2"/>
                        <a:buChar char="Ø"/>
                      </a:pPr>
                      <a:r>
                        <a:rPr lang="en-US" baseline="0" dirty="0"/>
                        <a:t>USING DATA to make the predictions rather than assumptions.</a:t>
                      </a:r>
                    </a:p>
                    <a:p>
                      <a:pPr marL="285750" indent="-285750">
                        <a:buFont typeface="Wingdings" panose="05000000000000000000" pitchFamily="2" charset="2"/>
                        <a:buChar char="Ø"/>
                      </a:pPr>
                      <a:r>
                        <a:rPr lang="en-US" baseline="0" dirty="0"/>
                        <a:t>Avoiding the medical errors (Data from John Hopkins University Medical information)</a:t>
                      </a:r>
                    </a:p>
                    <a:p>
                      <a:pPr marL="742950" lvl="1" indent="-285750">
                        <a:buFont typeface="Wingdings" panose="05000000000000000000" pitchFamily="2" charset="2"/>
                        <a:buChar char="ü"/>
                      </a:pPr>
                      <a:r>
                        <a:rPr lang="en-US" baseline="0" dirty="0"/>
                        <a:t>Medical error 3</a:t>
                      </a:r>
                      <a:r>
                        <a:rPr lang="en-US" baseline="30000" dirty="0"/>
                        <a:t>rd</a:t>
                      </a:r>
                      <a:r>
                        <a:rPr lang="en-US" baseline="0" dirty="0"/>
                        <a:t> cause of leading death in US </a:t>
                      </a:r>
                    </a:p>
                    <a:p>
                      <a:pPr marL="742950" lvl="1" indent="-285750">
                        <a:buFont typeface="Wingdings" panose="05000000000000000000" pitchFamily="2" charset="2"/>
                        <a:buChar char="ü"/>
                      </a:pPr>
                      <a:r>
                        <a:rPr lang="en-US" baseline="0" dirty="0"/>
                        <a:t>10% of all US death are related to medical error </a:t>
                      </a:r>
                    </a:p>
                    <a:p>
                      <a:pPr marL="742950" lvl="1" indent="-285750">
                        <a:buFont typeface="Wingdings" panose="05000000000000000000" pitchFamily="2" charset="2"/>
                        <a:buChar char="ü"/>
                      </a:pPr>
                      <a:endParaRPr lang="en-US" dirty="0"/>
                    </a:p>
                    <a:p>
                      <a:pPr marL="0" indent="0">
                        <a:buFont typeface="Wingdings" panose="05000000000000000000" pitchFamily="2" charset="2"/>
                        <a:buNone/>
                      </a:pPr>
                      <a:endParaRPr lang="en-US" baseline="0" dirty="0"/>
                    </a:p>
                  </a:txBody>
                  <a:tcPr/>
                </a:tc>
                <a:tc>
                  <a:txBody>
                    <a:bodyPr/>
                    <a:lstStyle/>
                    <a:p>
                      <a:pPr marL="285750" indent="-285750">
                        <a:buFont typeface="Wingdings" panose="05000000000000000000" pitchFamily="2" charset="2"/>
                        <a:buChar char="Ø"/>
                      </a:pPr>
                      <a:r>
                        <a:rPr lang="en-US" dirty="0"/>
                        <a:t>Health care is expensive,</a:t>
                      </a:r>
                      <a:r>
                        <a:rPr lang="en-US" baseline="0" dirty="0"/>
                        <a:t> by using the smart sensors better data can be collected which can lead to effective treatment at the reduced cost . </a:t>
                      </a:r>
                    </a:p>
                    <a:p>
                      <a:pPr marL="285750" indent="-285750">
                        <a:buFont typeface="Wingdings" panose="05000000000000000000" pitchFamily="2" charset="2"/>
                        <a:buChar char="Ø"/>
                      </a:pPr>
                      <a:r>
                        <a:rPr lang="en-US" baseline="0" dirty="0"/>
                        <a:t>Elderly care and Aged care centers will get the real boost with the continuous monitoring minimizing the human involvement </a:t>
                      </a:r>
                    </a:p>
                    <a:p>
                      <a:pPr marL="285750" indent="-285750">
                        <a:buFont typeface="Wingdings" panose="05000000000000000000" pitchFamily="2" charset="2"/>
                        <a:buChar char="Ø"/>
                      </a:pPr>
                      <a:r>
                        <a:rPr lang="en-US" baseline="0" dirty="0"/>
                        <a:t>Remote monitoring and health care delivery</a:t>
                      </a:r>
                    </a:p>
                    <a:p>
                      <a:pPr marL="285750" indent="-285750">
                        <a:buFont typeface="Wingdings" panose="05000000000000000000" pitchFamily="2" charset="2"/>
                        <a:buChar char="Ø"/>
                      </a:pPr>
                      <a:r>
                        <a:rPr lang="en-US" baseline="0" dirty="0"/>
                        <a:t>Non intrusive way of collecting bio information</a:t>
                      </a:r>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9550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METRIC SENSORS</a:t>
            </a:r>
          </a:p>
        </p:txBody>
      </p:sp>
      <p:pic>
        <p:nvPicPr>
          <p:cNvPr id="4" name="Picture 3"/>
          <p:cNvPicPr>
            <a:picLocks noChangeAspect="1"/>
          </p:cNvPicPr>
          <p:nvPr/>
        </p:nvPicPr>
        <p:blipFill>
          <a:blip r:embed="rId2"/>
          <a:stretch>
            <a:fillRect/>
          </a:stretch>
        </p:blipFill>
        <p:spPr>
          <a:xfrm>
            <a:off x="6547449" y="1742533"/>
            <a:ext cx="5459352" cy="4464889"/>
          </a:xfrm>
          <a:prstGeom prst="rect">
            <a:avLst/>
          </a:prstGeom>
        </p:spPr>
      </p:pic>
      <p:graphicFrame>
        <p:nvGraphicFramePr>
          <p:cNvPr id="46" name="Table 45"/>
          <p:cNvGraphicFramePr>
            <a:graphicFrameLocks noGrp="1"/>
          </p:cNvGraphicFramePr>
          <p:nvPr>
            <p:extLst>
              <p:ext uri="{D42A27DB-BD31-4B8C-83A1-F6EECF244321}">
                <p14:modId xmlns:p14="http://schemas.microsoft.com/office/powerpoint/2010/main" val="1167607047"/>
              </p:ext>
            </p:extLst>
          </p:nvPr>
        </p:nvGraphicFramePr>
        <p:xfrm>
          <a:off x="1649561" y="1742532"/>
          <a:ext cx="4897887" cy="4464889"/>
        </p:xfrm>
        <a:graphic>
          <a:graphicData uri="http://schemas.openxmlformats.org/drawingml/2006/table">
            <a:tbl>
              <a:tblPr firstRow="1" bandRow="1">
                <a:tableStyleId>{0505E3EF-67EA-436B-97B2-0124C06EBD24}</a:tableStyleId>
              </a:tblPr>
              <a:tblGrid>
                <a:gridCol w="4897887">
                  <a:extLst>
                    <a:ext uri="{9D8B030D-6E8A-4147-A177-3AD203B41FA5}">
                      <a16:colId xmlns:a16="http://schemas.microsoft.com/office/drawing/2014/main" val="20000"/>
                    </a:ext>
                  </a:extLst>
                </a:gridCol>
              </a:tblGrid>
              <a:tr h="4464889">
                <a:tc>
                  <a:txBody>
                    <a:bodyPr/>
                    <a:lstStyle/>
                    <a:p>
                      <a:pPr marL="285750" indent="-285750">
                        <a:buFont typeface="Wingdings" panose="05000000000000000000" pitchFamily="2" charset="2"/>
                        <a:buChar char="Ø"/>
                      </a:pPr>
                      <a:r>
                        <a:rPr lang="en-US" b="0" dirty="0"/>
                        <a:t>From</a:t>
                      </a:r>
                      <a:r>
                        <a:rPr lang="en-US" b="0" baseline="0" dirty="0"/>
                        <a:t> days to collect the data , the information is made available almost near real time with continuous data. </a:t>
                      </a:r>
                    </a:p>
                    <a:p>
                      <a:pPr marL="285750" indent="-285750">
                        <a:buFont typeface="Wingdings" panose="05000000000000000000" pitchFamily="2" charset="2"/>
                        <a:buChar char="Ø"/>
                      </a:pPr>
                      <a:r>
                        <a:rPr lang="en-US" b="0" baseline="0" dirty="0"/>
                        <a:t>Bio metric sensors collect the data from the human body and transmits the same through blue tooth or other means to connected smart devices to upload the same to internet . </a:t>
                      </a:r>
                    </a:p>
                    <a:p>
                      <a:pPr marL="285750" indent="-285750">
                        <a:buFont typeface="Wingdings" panose="05000000000000000000" pitchFamily="2" charset="2"/>
                        <a:buChar char="Ø"/>
                      </a:pPr>
                      <a:r>
                        <a:rPr lang="en-US" b="0" baseline="0" dirty="0"/>
                        <a:t>Once the data is made available in the internet the real time monitoring / alerts and predictive analytics can be based on the continuous stream of data.</a:t>
                      </a:r>
                    </a:p>
                    <a:p>
                      <a:pPr marL="0" indent="0">
                        <a:buFont typeface="Wingdings" panose="05000000000000000000" pitchFamily="2" charset="2"/>
                        <a:buNone/>
                      </a:pPr>
                      <a:endParaRPr lang="en-US" b="0" baseline="0" dirty="0"/>
                    </a:p>
                    <a:p>
                      <a:pPr marL="285750" indent="-285750">
                        <a:buFont typeface="Wingdings" panose="05000000000000000000" pitchFamily="2" charset="2"/>
                        <a:buChar char="Ø"/>
                      </a:pPr>
                      <a:endParaRPr lang="en-US" b="0"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162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r-FR">
                <a:solidFill>
                  <a:srgbClr val="929292"/>
                </a:solidFill>
              </a:rPr>
              <a:t>Company Confidential Information.  Qualcomm Life, Inc.</a:t>
            </a:r>
            <a:endParaRPr lang="fr-FR" dirty="0">
              <a:solidFill>
                <a:srgbClr val="929292"/>
              </a:solidFill>
            </a:endParaRPr>
          </a:p>
        </p:txBody>
      </p:sp>
      <p:sp>
        <p:nvSpPr>
          <p:cNvPr id="4" name="Slide Number Placeholder 3"/>
          <p:cNvSpPr>
            <a:spLocks noGrp="1"/>
          </p:cNvSpPr>
          <p:nvPr>
            <p:ph type="sldNum" sz="quarter" idx="12"/>
          </p:nvPr>
        </p:nvSpPr>
        <p:spPr/>
        <p:txBody>
          <a:bodyPr/>
          <a:lstStyle/>
          <a:p>
            <a:fld id="{4B938347-76A2-A846-9980-37D60A2D3868}" type="slidenum">
              <a:rPr lang="en-US" smtClean="0">
                <a:solidFill>
                  <a:srgbClr val="929292"/>
                </a:solidFill>
              </a:rPr>
              <a:pPr/>
              <a:t>8</a:t>
            </a:fld>
            <a:endParaRPr lang="en-US" dirty="0">
              <a:solidFill>
                <a:srgbClr val="929292"/>
              </a:solidFill>
            </a:endParaRPr>
          </a:p>
        </p:txBody>
      </p:sp>
      <p:pic>
        <p:nvPicPr>
          <p:cNvPr id="5" name="Picture 4"/>
          <p:cNvPicPr>
            <a:picLocks noChangeAspect="1"/>
          </p:cNvPicPr>
          <p:nvPr/>
        </p:nvPicPr>
        <p:blipFill>
          <a:blip r:embed="rId2"/>
          <a:stretch>
            <a:fillRect/>
          </a:stretch>
        </p:blipFill>
        <p:spPr>
          <a:xfrm>
            <a:off x="0" y="174709"/>
            <a:ext cx="12094234" cy="6508581"/>
          </a:xfrm>
          <a:prstGeom prst="rect">
            <a:avLst/>
          </a:prstGeom>
        </p:spPr>
      </p:pic>
    </p:spTree>
    <p:extLst>
      <p:ext uri="{BB962C8B-B14F-4D97-AF65-F5344CB8AC3E}">
        <p14:creationId xmlns:p14="http://schemas.microsoft.com/office/powerpoint/2010/main" val="322761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BIO Sensors?</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723620018"/>
              </p:ext>
            </p:extLst>
          </p:nvPr>
        </p:nvGraphicFramePr>
        <p:xfrm>
          <a:off x="914400" y="2147978"/>
          <a:ext cx="10299940" cy="4597880"/>
        </p:xfrm>
        <a:graphic>
          <a:graphicData uri="http://schemas.openxmlformats.org/drawingml/2006/table">
            <a:tbl>
              <a:tblPr firstRow="1" bandRow="1">
                <a:tableStyleId>{5940675A-B579-460E-94D1-54222C63F5DA}</a:tableStyleId>
              </a:tblPr>
              <a:tblGrid>
                <a:gridCol w="5149970">
                  <a:extLst>
                    <a:ext uri="{9D8B030D-6E8A-4147-A177-3AD203B41FA5}">
                      <a16:colId xmlns:a16="http://schemas.microsoft.com/office/drawing/2014/main" val="20000"/>
                    </a:ext>
                  </a:extLst>
                </a:gridCol>
                <a:gridCol w="5149970">
                  <a:extLst>
                    <a:ext uri="{9D8B030D-6E8A-4147-A177-3AD203B41FA5}">
                      <a16:colId xmlns:a16="http://schemas.microsoft.com/office/drawing/2014/main" val="20001"/>
                    </a:ext>
                  </a:extLst>
                </a:gridCol>
              </a:tblGrid>
              <a:tr h="4597880">
                <a:tc>
                  <a:txBody>
                    <a:bodyPr/>
                    <a:lstStyle/>
                    <a:p>
                      <a:pPr marL="285750" indent="-285750">
                        <a:buFont typeface="Wingdings" panose="05000000000000000000" pitchFamily="2" charset="2"/>
                        <a:buChar char="Ø"/>
                      </a:pPr>
                      <a:r>
                        <a:rPr lang="en-US" sz="1800" b="0" i="0" kern="1200" dirty="0">
                          <a:solidFill>
                            <a:schemeClr val="tx1"/>
                          </a:solidFill>
                          <a:effectLst/>
                          <a:latin typeface="+mn-lt"/>
                          <a:ea typeface="+mn-ea"/>
                          <a:cs typeface="+mn-cs"/>
                        </a:rPr>
                        <a:t>A biosensor is an analytical device which converts a biological response into an electrical signal.</a:t>
                      </a:r>
                    </a:p>
                    <a:p>
                      <a:pPr marL="285750" indent="-285750">
                        <a:buFont typeface="Wingdings" panose="05000000000000000000" pitchFamily="2" charset="2"/>
                        <a:buChar char="Ø"/>
                      </a:pPr>
                      <a:endParaRPr lang="en-US" sz="1800" b="0" i="0" kern="1200" dirty="0">
                        <a:solidFill>
                          <a:schemeClr val="tx1"/>
                        </a:solidFill>
                        <a:effectLst/>
                        <a:latin typeface="+mn-lt"/>
                        <a:ea typeface="+mn-ea"/>
                        <a:cs typeface="+mn-cs"/>
                      </a:endParaRPr>
                    </a:p>
                    <a:p>
                      <a:pPr marL="742950" lvl="1" indent="-285750">
                        <a:buFont typeface="Wingdings" panose="05000000000000000000" pitchFamily="2" charset="2"/>
                        <a:buChar char="ü"/>
                      </a:pPr>
                      <a:endParaRPr lang="en-US" dirty="0"/>
                    </a:p>
                    <a:p>
                      <a:pPr marL="0" indent="0">
                        <a:buFont typeface="Wingdings" panose="05000000000000000000" pitchFamily="2" charset="2"/>
                        <a:buNone/>
                      </a:pPr>
                      <a:r>
                        <a:rPr lang="en-US" baseline="0" dirty="0"/>
                        <a:t>The key component of Bio sensor is transducer, which detects the chemical change and converts that into electrical output.</a:t>
                      </a:r>
                    </a:p>
                    <a:p>
                      <a:pPr marL="0" indent="0">
                        <a:buFont typeface="Wingdings" panose="05000000000000000000" pitchFamily="2" charset="2"/>
                        <a:buNone/>
                      </a:pPr>
                      <a:endParaRPr lang="en-US" baseline="0" dirty="0"/>
                    </a:p>
                    <a:p>
                      <a:pPr marL="285750" indent="-285750">
                        <a:buFont typeface="Wingdings" panose="05000000000000000000" pitchFamily="2" charset="2"/>
                        <a:buChar char="ü"/>
                      </a:pPr>
                      <a:r>
                        <a:rPr lang="en-US" baseline="0" dirty="0"/>
                        <a:t>Heat output measurement – Calorimetric biosensor</a:t>
                      </a:r>
                    </a:p>
                    <a:p>
                      <a:pPr marL="285750" indent="-285750">
                        <a:buFont typeface="Wingdings" panose="05000000000000000000" pitchFamily="2" charset="2"/>
                        <a:buChar char="ü"/>
                      </a:pPr>
                      <a:r>
                        <a:rPr lang="en-US" baseline="0" dirty="0"/>
                        <a:t>Electric potential  - Potentiometric biosensor </a:t>
                      </a:r>
                    </a:p>
                    <a:p>
                      <a:pPr marL="285750" indent="-285750">
                        <a:buFont typeface="Wingdings" panose="05000000000000000000" pitchFamily="2" charset="2"/>
                        <a:buChar char="ü"/>
                      </a:pPr>
                      <a:r>
                        <a:rPr lang="en-US" baseline="0" dirty="0"/>
                        <a:t>Movement of electrons – </a:t>
                      </a:r>
                      <a:r>
                        <a:rPr lang="en-US" baseline="0" dirty="0" err="1"/>
                        <a:t>Amperometric</a:t>
                      </a:r>
                      <a:r>
                        <a:rPr lang="en-US" baseline="0" dirty="0"/>
                        <a:t> bio sensor</a:t>
                      </a:r>
                    </a:p>
                    <a:p>
                      <a:pPr marL="285750" indent="-285750">
                        <a:buFont typeface="Wingdings" panose="05000000000000000000" pitchFamily="2" charset="2"/>
                        <a:buChar char="ü"/>
                      </a:pPr>
                      <a:r>
                        <a:rPr lang="en-US" baseline="0" dirty="0"/>
                        <a:t>Based on light output – Optical bio sensor</a:t>
                      </a:r>
                    </a:p>
                    <a:p>
                      <a:pPr marL="285750" indent="-285750">
                        <a:buFont typeface="Wingdings" panose="05000000000000000000" pitchFamily="2" charset="2"/>
                        <a:buChar char="ü"/>
                      </a:pPr>
                      <a:r>
                        <a:rPr lang="en-US" baseline="0" dirty="0"/>
                        <a:t>Based on mass of reactants or products – piezo – electric biosensors </a:t>
                      </a:r>
                    </a:p>
                  </a:txBody>
                  <a:tcPr/>
                </a:tc>
                <a:tc>
                  <a:txBody>
                    <a:bodyPr/>
                    <a:lstStyle/>
                    <a:p>
                      <a:pPr marL="0" indent="0">
                        <a:buFont typeface="Wingdings" panose="05000000000000000000" pitchFamily="2" charset="2"/>
                        <a:buNone/>
                      </a:pPr>
                      <a:endParaRPr lang="en-US" dirty="0"/>
                    </a:p>
                  </a:txBody>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2"/>
          <a:stretch>
            <a:fillRect/>
          </a:stretch>
        </p:blipFill>
        <p:spPr>
          <a:xfrm>
            <a:off x="6357668" y="2628809"/>
            <a:ext cx="4166558" cy="2790825"/>
          </a:xfrm>
          <a:prstGeom prst="rect">
            <a:avLst/>
          </a:prstGeom>
        </p:spPr>
      </p:pic>
    </p:spTree>
    <p:extLst>
      <p:ext uri="{BB962C8B-B14F-4D97-AF65-F5344CB8AC3E}">
        <p14:creationId xmlns:p14="http://schemas.microsoft.com/office/powerpoint/2010/main" val="25091840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QCL colors 02">
      <a:dk1>
        <a:srgbClr val="000000"/>
      </a:dk1>
      <a:lt1>
        <a:srgbClr val="FFFFFF"/>
      </a:lt1>
      <a:dk2>
        <a:srgbClr val="00A2D9"/>
      </a:dk2>
      <a:lt2>
        <a:srgbClr val="929292"/>
      </a:lt2>
      <a:accent1>
        <a:srgbClr val="0086B5"/>
      </a:accent1>
      <a:accent2>
        <a:srgbClr val="E97F00"/>
      </a:accent2>
      <a:accent3>
        <a:srgbClr val="929292"/>
      </a:accent3>
      <a:accent4>
        <a:srgbClr val="174D7C"/>
      </a:accent4>
      <a:accent5>
        <a:srgbClr val="DA5E37"/>
      </a:accent5>
      <a:accent6>
        <a:srgbClr val="EA962C"/>
      </a:accent6>
      <a:hlink>
        <a:srgbClr val="1A91CC"/>
      </a:hlink>
      <a:folHlink>
        <a:srgbClr val="92929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633</TotalTime>
  <Words>1768</Words>
  <Application>Microsoft Macintosh PowerPoint</Application>
  <PresentationFormat>Widescreen</PresentationFormat>
  <Paragraphs>228</Paragraphs>
  <Slides>32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Calibri</vt:lpstr>
      <vt:lpstr>Century Gothic</vt:lpstr>
      <vt:lpstr>Courier New</vt:lpstr>
      <vt:lpstr>Lucida Grande</vt:lpstr>
      <vt:lpstr>Times New Roman</vt:lpstr>
      <vt:lpstr>Tw Cen MT</vt:lpstr>
      <vt:lpstr>Wingdings</vt:lpstr>
      <vt:lpstr>Droplet</vt:lpstr>
      <vt:lpstr>Office Theme</vt:lpstr>
      <vt:lpstr>Bio METRIC wearables – Health CARE REVOLUNTIZED</vt:lpstr>
      <vt:lpstr>What is BIO METRIC WEARABLES?</vt:lpstr>
      <vt:lpstr>Wearable TECHNOLOGY TIMELINE</vt:lpstr>
      <vt:lpstr>Wearable TECHNOLOGY Usage</vt:lpstr>
      <vt:lpstr>SMART – HEALTH CARE </vt:lpstr>
      <vt:lpstr>Reasons for the need FOR SMART HEALTH CARE?</vt:lpstr>
      <vt:lpstr>BIO METRIC SENSORS</vt:lpstr>
      <vt:lpstr>PowerPoint Presentation</vt:lpstr>
      <vt:lpstr>What are BIO Sensors?</vt:lpstr>
      <vt:lpstr>What are NANO Sensors?</vt:lpstr>
      <vt:lpstr>What is our IDEA?</vt:lpstr>
      <vt:lpstr>How does it work? – REAL TIME MEDICAL DATA</vt:lpstr>
      <vt:lpstr>ARCHITECTURE DIAGRAM FOR REAL TIME MONITORING of BIO / NANO Sensors</vt:lpstr>
      <vt:lpstr> </vt:lpstr>
      <vt:lpstr>Materials used</vt:lpstr>
      <vt:lpstr>Arduino Prototype – Microchip Design</vt:lpstr>
      <vt:lpstr>Blue tooth DATA communicated to IOT sensor</vt:lpstr>
      <vt:lpstr>Microsoft AZURE IOT HUB for BIO MEDICAL ReCOrd</vt:lpstr>
      <vt:lpstr>Blue tooth DATA communicated to IOT sensor</vt:lpstr>
      <vt:lpstr>PUsHing THE SENSOR simulated DATA TO IOT HUB</vt:lpstr>
      <vt:lpstr>Realtime HEALTH CARE MONITORING in POWER BI with action aLERTS</vt:lpstr>
      <vt:lpstr> </vt:lpstr>
      <vt:lpstr>APP InventOR BLOCKS for MOBILE APP </vt:lpstr>
      <vt:lpstr>PHP Web Application for Creating S3 Image URL and Invoking Person API</vt:lpstr>
      <vt:lpstr>Mobile App Screen Images for Location and Face Recognition</vt:lpstr>
      <vt:lpstr>How do yOU CREATE the KNOWN faces for RECOGNITION</vt:lpstr>
      <vt:lpstr>Microsoft FACE COGNITIVE SERVICES for FACE IDENTIFICATION and TRAINING</vt:lpstr>
      <vt:lpstr>PowerPoint Presentation</vt:lpstr>
      <vt:lpstr>PowerPoint Presentation</vt:lpstr>
      <vt:lpstr>Ideas to ENHANCE</vt:lpstr>
      <vt:lpstr>CONCLUSION</vt:lpstr>
      <vt:lpstr>REFERENCES</vt:lpstr>
    </vt:vector>
  </TitlesOfParts>
  <Company>Verizon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 METRIC wearables – Health CARE REVOLUNTIZED</dc:title>
  <dc:creator>Sankararaman, Siva</dc:creator>
  <cp:lastModifiedBy>siva sankararaman</cp:lastModifiedBy>
  <cp:revision>36</cp:revision>
  <dcterms:created xsi:type="dcterms:W3CDTF">2019-02-26T19:59:24Z</dcterms:created>
  <dcterms:modified xsi:type="dcterms:W3CDTF">2019-02-28T02:38:34Z</dcterms:modified>
</cp:coreProperties>
</file>